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34.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118" r:id="rId4"/>
  </p:sldMasterIdLst>
  <p:notesMasterIdLst>
    <p:notesMasterId r:id="rId18"/>
  </p:notesMasterIdLst>
  <p:handoutMasterIdLst>
    <p:handoutMasterId r:id="rId19"/>
  </p:handoutMasterIdLst>
  <p:sldIdLst>
    <p:sldId id="2145706646" r:id="rId5"/>
    <p:sldId id="269" r:id="rId6"/>
    <p:sldId id="2145706662" r:id="rId7"/>
    <p:sldId id="1053" r:id="rId8"/>
    <p:sldId id="2145706663" r:id="rId9"/>
    <p:sldId id="2145706655" r:id="rId10"/>
    <p:sldId id="2145706656" r:id="rId11"/>
    <p:sldId id="2145706657" r:id="rId12"/>
    <p:sldId id="2145706658" r:id="rId13"/>
    <p:sldId id="2145706659" r:id="rId14"/>
    <p:sldId id="2145706660" r:id="rId15"/>
    <p:sldId id="2145706661" r:id="rId16"/>
    <p:sldId id="1027" r:id="rId17"/>
  </p:sldIdLst>
  <p:sldSz cx="12192000" cy="6858000"/>
  <p:notesSz cx="6797675" cy="9926638"/>
  <p:embeddedFontLst>
    <p:embeddedFont>
      <p:font typeface="Segoe UI" panose="020B0502040204020203" pitchFamily="34" charset="0"/>
      <p:regular r:id="rId20"/>
      <p:bold r:id="rId21"/>
      <p:italic r:id="rId22"/>
      <p:boldItalic r:id="rId23"/>
    </p:embeddedFont>
    <p:embeddedFont>
      <p:font typeface="Ubuntu" panose="020B0504030602030204" pitchFamily="34" charset="0"/>
      <p:regular r:id="rId24"/>
      <p:bold r:id="rId25"/>
      <p:italic r:id="rId26"/>
      <p:boldItalic r:id="rId27"/>
    </p:embeddedFont>
    <p:embeddedFont>
      <p:font typeface="Ubuntu Light" panose="020B0304030602030204" pitchFamily="34" charset="0"/>
      <p:regular r:id="rId28"/>
      <p:italic r:id="rId29"/>
    </p:embeddedFont>
    <p:embeddedFont>
      <p:font typeface="Ubuntu Medium" panose="020B0604030602030204" pitchFamily="34" charset="0"/>
      <p:regular r:id="rId30"/>
      <p:italic r:id="rId31"/>
    </p:embeddedFont>
    <p:embeddedFont>
      <p:font typeface="Verdana" panose="020B0604030504040204" pitchFamily="34" charset="0"/>
      <p:regular r:id="rId32"/>
      <p:bold r:id="rId33"/>
      <p:italic r:id="rId34"/>
      <p:boldItalic r:id="rId35"/>
    </p:embeddedFont>
  </p:embeddedFontLst>
  <p:custDataLst>
    <p:tags r:id="rId3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2886" userDrawn="1">
          <p15:clr>
            <a:srgbClr val="A4A3A4"/>
          </p15:clr>
        </p15:guide>
        <p15:guide id="19" pos="5609" userDrawn="1">
          <p15:clr>
            <a:srgbClr val="A4A3A4"/>
          </p15:clr>
        </p15:guide>
        <p15:guide id="20" pos="20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596B"/>
    <a:srgbClr val="616585"/>
    <a:srgbClr val="F6F6F6"/>
    <a:srgbClr val="005482"/>
    <a:srgbClr val="272936"/>
    <a:srgbClr val="003857"/>
    <a:srgbClr val="E6E6E6"/>
    <a:srgbClr val="00C37B"/>
    <a:srgbClr val="FF6327"/>
    <a:srgbClr val="CB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95008" autoAdjust="0"/>
  </p:normalViewPr>
  <p:slideViewPr>
    <p:cSldViewPr>
      <p:cViewPr varScale="1">
        <p:scale>
          <a:sx n="73" d="100"/>
          <a:sy n="73" d="100"/>
        </p:scale>
        <p:origin x="549" y="267"/>
      </p:cViewPr>
      <p:guideLst>
        <p:guide orient="horz" pos="2886"/>
        <p:guide pos="5609"/>
        <p:guide pos="2071"/>
      </p:guideLst>
    </p:cSldViewPr>
  </p:slideViewPr>
  <p:outlineViewPr>
    <p:cViewPr>
      <p:scale>
        <a:sx n="33" d="100"/>
        <a:sy n="33" d="100"/>
      </p:scale>
      <p:origin x="0" y="-908"/>
    </p:cViewPr>
  </p:outlineViewPr>
  <p:notesTextViewPr>
    <p:cViewPr>
      <p:scale>
        <a:sx n="3" d="2"/>
        <a:sy n="3" d="2"/>
      </p:scale>
      <p:origin x="0" y="0"/>
    </p:cViewPr>
  </p:notesTextViewPr>
  <p:sorterViewPr>
    <p:cViewPr varScale="1">
      <p:scale>
        <a:sx n="100" d="100"/>
        <a:sy n="100" d="100"/>
      </p:scale>
      <p:origin x="0" y="-6990"/>
    </p:cViewPr>
  </p:sorterViewPr>
  <p:notesViewPr>
    <p:cSldViewPr>
      <p:cViewPr varScale="1">
        <p:scale>
          <a:sx n="106" d="100"/>
          <a:sy n="106" d="100"/>
        </p:scale>
        <p:origin x="2384"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18" tIns="45708" rIns="91418" bIns="45708" rtlCol="0"/>
          <a:lstStyle>
            <a:lvl1pPr algn="r">
              <a:defRPr sz="1200"/>
            </a:lvl1pPr>
          </a:lstStyle>
          <a:p>
            <a:fld id="{86C988DC-9DE3-4390-97AB-D61B85DACE57}" type="datetimeFigureOut">
              <a:rPr lang="pt-PT" sz="900"/>
              <a:pPr/>
              <a:t>17/12/2024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9428586"/>
            <a:ext cx="2945659" cy="498055"/>
          </a:xfrm>
          <a:prstGeom prst="rect">
            <a:avLst/>
          </a:prstGeom>
        </p:spPr>
        <p:txBody>
          <a:bodyPr vert="horz" lIns="91418" tIns="45708" rIns="91418" bIns="45708" rtlCol="0" anchor="b"/>
          <a:lstStyle>
            <a:lvl1pPr algn="l">
              <a:defRPr sz="1200"/>
            </a:lvl1pPr>
          </a:lstStyle>
          <a:p>
            <a:endParaRPr lang="pt-PT" sz="900" dirty="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50443" y="9428586"/>
            <a:ext cx="2945659" cy="498055"/>
          </a:xfrm>
          <a:prstGeom prst="rect">
            <a:avLst/>
          </a:prstGeom>
        </p:spPr>
        <p:txBody>
          <a:bodyPr vert="horz" lIns="91418" tIns="45708" rIns="91418" bIns="45708" rtlCol="0" anchor="b"/>
          <a:lstStyle>
            <a:lvl1pPr algn="r">
              <a:defRPr sz="1200"/>
            </a:lvl1pPr>
          </a:lstStyle>
          <a:p>
            <a:fld id="{2F190BF9-40D8-49B5-87EF-599BB2C7EE93}" type="slidenum">
              <a:rPr lang="pt-PT" sz="900"/>
              <a:pPr/>
              <a:t>‹#›</a:t>
            </a:fld>
            <a:endParaRPr lang="pt-PT" sz="900" dirty="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9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18" tIns="45708" rIns="91418" bIns="45708" rtlCol="0"/>
          <a:lstStyle>
            <a:lvl1pPr algn="r">
              <a:defRPr sz="900"/>
            </a:lvl1pPr>
          </a:lstStyle>
          <a:p>
            <a:fld id="{0835B8F7-DAC4-4931-8AED-4356A8B2FD64}" type="datetimeFigureOut">
              <a:rPr lang="pt-BR" smtClean="0"/>
              <a:pPr/>
              <a:t>17/12/2024</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18" tIns="45708" rIns="91418" bIns="45708"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18" tIns="45708" rIns="91418" bIns="45708"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9428586"/>
            <a:ext cx="2945659" cy="498055"/>
          </a:xfrm>
          <a:prstGeom prst="rect">
            <a:avLst/>
          </a:prstGeom>
        </p:spPr>
        <p:txBody>
          <a:bodyPr vert="horz" lIns="91418" tIns="45708" rIns="91418" bIns="45708"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50443" y="9428586"/>
            <a:ext cx="2945659" cy="498055"/>
          </a:xfrm>
          <a:prstGeom prst="rect">
            <a:avLst/>
          </a:prstGeom>
        </p:spPr>
        <p:txBody>
          <a:bodyPr vert="horz" lIns="91418" tIns="45708" rIns="91418" bIns="45708"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717333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youtube.com/capgeminimedia" TargetMode="Externa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youtube.com/capgeminimedia" TargetMode="External"/></Relationships>
</file>

<file path=ppt/slideLayouts/_rels/slideLayout4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3.png"/><Relationship Id="rId3" Type="http://schemas.openxmlformats.org/officeDocument/2006/relationships/hyperlink" Target="http://www.facebook.com/capgemini" TargetMode="External"/><Relationship Id="rId7" Type="http://schemas.openxmlformats.org/officeDocument/2006/relationships/image" Target="../media/image11.png"/><Relationship Id="rId12" Type="http://schemas.openxmlformats.org/officeDocument/2006/relationships/hyperlink" Target="http://www.youtube.com/capgeminimedia"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hyperlink" Target="http://www.slideshare.net/capgemini" TargetMode="External"/><Relationship Id="rId14" Type="http://schemas.microsoft.com/office/2007/relationships/hdphoto" Target="../media/hdphoto4.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70ACFCFC-1DDE-342C-6F6C-421985D8A34A}"/>
              </a:ext>
            </a:extLst>
          </p:cNvPr>
          <p:cNvSpPr>
            <a:spLocks noGrp="1"/>
          </p:cNvSpPr>
          <p:nvPr>
            <p:ph type="subTitle" idx="1"/>
          </p:nvPr>
        </p:nvSpPr>
        <p:spPr>
          <a:xfrm>
            <a:off x="407988" y="5460790"/>
            <a:ext cx="11090275"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5" name="Title">
            <a:extLst>
              <a:ext uri="{FF2B5EF4-FFF2-40B4-BE49-F238E27FC236}">
                <a16:creationId xmlns:a16="http://schemas.microsoft.com/office/drawing/2014/main" id="{BA5DDAC5-BAB8-79F8-0B48-89767D2C03B3}"/>
              </a:ext>
            </a:extLst>
          </p:cNvPr>
          <p:cNvSpPr>
            <a:spLocks noGrp="1"/>
          </p:cNvSpPr>
          <p:nvPr>
            <p:ph type="ctrTitle"/>
          </p:nvPr>
        </p:nvSpPr>
        <p:spPr>
          <a:xfrm>
            <a:off x="40798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3" name="Group 2">
            <a:extLst>
              <a:ext uri="{FF2B5EF4-FFF2-40B4-BE49-F238E27FC236}">
                <a16:creationId xmlns:a16="http://schemas.microsoft.com/office/drawing/2014/main" id="{337935B1-1E9A-902D-1107-E84E1CDCC3AB}"/>
              </a:ext>
            </a:extLst>
          </p:cNvPr>
          <p:cNvGrpSpPr>
            <a:grpSpLocks noChangeAspect="1"/>
          </p:cNvGrpSpPr>
          <p:nvPr userDrawn="1"/>
        </p:nvGrpSpPr>
        <p:grpSpPr>
          <a:xfrm>
            <a:off x="443568" y="6021288"/>
            <a:ext cx="1872000" cy="420870"/>
            <a:chOff x="5094083" y="5360390"/>
            <a:chExt cx="3039349" cy="683316"/>
          </a:xfrm>
        </p:grpSpPr>
        <p:sp>
          <p:nvSpPr>
            <p:cNvPr id="5" name="Freeform: Shape 4">
              <a:extLst>
                <a:ext uri="{FF2B5EF4-FFF2-40B4-BE49-F238E27FC236}">
                  <a16:creationId xmlns:a16="http://schemas.microsoft.com/office/drawing/2014/main" id="{9BAB5440-AAF9-D636-D963-1CF51D4EEE3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6" name="Freeform: Shape 5">
              <a:extLst>
                <a:ext uri="{FF2B5EF4-FFF2-40B4-BE49-F238E27FC236}">
                  <a16:creationId xmlns:a16="http://schemas.microsoft.com/office/drawing/2014/main" id="{89CD0850-5040-0CC6-F657-BF2242F63884}"/>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7" name="Freeform: Shape 6">
              <a:extLst>
                <a:ext uri="{FF2B5EF4-FFF2-40B4-BE49-F238E27FC236}">
                  <a16:creationId xmlns:a16="http://schemas.microsoft.com/office/drawing/2014/main" id="{408F4CC8-6692-0A4C-C931-B50A99D5E8D4}"/>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8" name="Freeform: Shape 7">
              <a:extLst>
                <a:ext uri="{FF2B5EF4-FFF2-40B4-BE49-F238E27FC236}">
                  <a16:creationId xmlns:a16="http://schemas.microsoft.com/office/drawing/2014/main" id="{9645E874-9471-204B-FEA4-29B6C383031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9" name="Freeform: Shape 8">
              <a:extLst>
                <a:ext uri="{FF2B5EF4-FFF2-40B4-BE49-F238E27FC236}">
                  <a16:creationId xmlns:a16="http://schemas.microsoft.com/office/drawing/2014/main" id="{8CD723AF-3402-E7B5-291B-2ABCD137B39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68436867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5b">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3032"/>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dirty="0"/>
          </a:p>
        </p:txBody>
      </p:sp>
      <p:grpSp>
        <p:nvGrpSpPr>
          <p:cNvPr id="8" name="Group 1">
            <a:extLst>
              <a:ext uri="{FF2B5EF4-FFF2-40B4-BE49-F238E27FC236}">
                <a16:creationId xmlns:a16="http://schemas.microsoft.com/office/drawing/2014/main" id="{03C5622C-AFD4-93DA-3105-DD24A1095D2B}"/>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EC1F4AF4-B2D1-B383-5414-6A7CE220351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562EA075-7E1A-57B6-FA93-F8A92DA56EC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ABED82B4-66F4-60A2-8FF7-76C7FFFB8A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C403332C-6371-29E3-2335-DFAA7BE6C2F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3D2D8432-F91A-C228-692F-66BF4106BFBA}"/>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3390257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5c">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tx1"/>
                </a:solidFill>
                <a:latin typeface="+mj-lt"/>
              </a:defRPr>
            </a:lvl1pPr>
          </a:lstStyle>
          <a:p>
            <a:r>
              <a:rPr lang="en-US"/>
              <a:t>Click to edit Master title style</a:t>
            </a:r>
            <a:endParaRPr lang="en-GB" dirty="0"/>
          </a:p>
        </p:txBody>
      </p:sp>
      <p:grpSp>
        <p:nvGrpSpPr>
          <p:cNvPr id="2" name="Group 1">
            <a:extLst>
              <a:ext uri="{FF2B5EF4-FFF2-40B4-BE49-F238E27FC236}">
                <a16:creationId xmlns:a16="http://schemas.microsoft.com/office/drawing/2014/main" id="{A6A8A661-3751-29DA-1AB9-334A7C98EA59}"/>
              </a:ext>
            </a:extLst>
          </p:cNvPr>
          <p:cNvGrpSpPr>
            <a:grpSpLocks noChangeAspect="1"/>
          </p:cNvGrpSpPr>
          <p:nvPr userDrawn="1"/>
        </p:nvGrpSpPr>
        <p:grpSpPr>
          <a:xfrm>
            <a:off x="1343473" y="6021288"/>
            <a:ext cx="1872000" cy="420870"/>
            <a:chOff x="5095385" y="4090756"/>
            <a:chExt cx="3033729" cy="682053"/>
          </a:xfrm>
        </p:grpSpPr>
        <p:sp>
          <p:nvSpPr>
            <p:cNvPr id="3" name="Freeform: Shape 2">
              <a:extLst>
                <a:ext uri="{FF2B5EF4-FFF2-40B4-BE49-F238E27FC236}">
                  <a16:creationId xmlns:a16="http://schemas.microsoft.com/office/drawing/2014/main" id="{AE0FC8CB-F05E-FFD4-8D7F-1F94AC26DA2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4" name="Freeform: Shape 3">
              <a:extLst>
                <a:ext uri="{FF2B5EF4-FFF2-40B4-BE49-F238E27FC236}">
                  <a16:creationId xmlns:a16="http://schemas.microsoft.com/office/drawing/2014/main" id="{934D3664-9369-B221-FD17-0597A682848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5" name="Freeform: Shape 4">
              <a:extLst>
                <a:ext uri="{FF2B5EF4-FFF2-40B4-BE49-F238E27FC236}">
                  <a16:creationId xmlns:a16="http://schemas.microsoft.com/office/drawing/2014/main" id="{17A7E500-54F5-1815-C9B9-3954ED883928}"/>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4" name="Freeform: Shape 14">
              <a:extLst>
                <a:ext uri="{FF2B5EF4-FFF2-40B4-BE49-F238E27FC236}">
                  <a16:creationId xmlns:a16="http://schemas.microsoft.com/office/drawing/2014/main" id="{AE2D512F-FC3A-33B0-5954-0D1BFB4C1437}"/>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5" name="Freeform: Shape 20">
              <a:extLst>
                <a:ext uri="{FF2B5EF4-FFF2-40B4-BE49-F238E27FC236}">
                  <a16:creationId xmlns:a16="http://schemas.microsoft.com/office/drawing/2014/main" id="{BB0A86DD-9E86-EB4E-14DC-ECC7130D6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4387779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2513"/>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F51496C4-1393-EC1A-FE90-568BF22C8C7B}"/>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0937F72A-96AE-F5EC-755D-D45529304F3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96B9DAFA-5CFE-3E91-78D3-742C4B9A849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CB9EFD82-551E-D525-DCB6-363C1A232636}"/>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F9FEB3BD-8FE6-4A58-DFA9-1F350C2DE2F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D59F2406-4DC9-3FBA-F0C2-60E886FCA30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3867066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6a">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67647"/>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28077F6A-5588-29E0-312C-D1B791C9064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992C4824-37D6-415A-E6EC-6E62CD172F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A20C33BE-AD5D-4D60-D7A2-A931FD4F868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B4C80064-8B28-D1EF-FC09-F0AFF3877595}"/>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B9F29B0E-E913-EB3D-4F7C-383B5615790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E0CDEF2F-7154-A5C2-D640-669D5BB07DF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63753698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6b">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2513"/>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4DB64C0B-D342-EDD4-D426-B9A5B83A4685}"/>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70BA0B6B-013E-ED21-5C0C-A7573716118E}"/>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A8C76A2C-1551-D00B-5D24-ECE94A0DB1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F5EB07D2-E52D-E392-D3C8-37455096D778}"/>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04CC7865-5F12-6284-B1F5-C81724EA104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F2F7B79C-F81D-D4E8-CCCC-1A80B79E58F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159878082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6c">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8" name="Group 2">
            <a:extLst>
              <a:ext uri="{FF2B5EF4-FFF2-40B4-BE49-F238E27FC236}">
                <a16:creationId xmlns:a16="http://schemas.microsoft.com/office/drawing/2014/main" id="{C6036FEE-55DE-70FD-8023-666A176E56D8}"/>
              </a:ext>
            </a:extLst>
          </p:cNvPr>
          <p:cNvGrpSpPr>
            <a:grpSpLocks noChangeAspect="1"/>
          </p:cNvGrpSpPr>
          <p:nvPr userDrawn="1"/>
        </p:nvGrpSpPr>
        <p:grpSpPr>
          <a:xfrm>
            <a:off x="1343473" y="6021288"/>
            <a:ext cx="1872000" cy="420870"/>
            <a:chOff x="5094083" y="5360390"/>
            <a:chExt cx="3039349" cy="683316"/>
          </a:xfrm>
        </p:grpSpPr>
        <p:sp>
          <p:nvSpPr>
            <p:cNvPr id="9" name="Freeform: Shape 4">
              <a:extLst>
                <a:ext uri="{FF2B5EF4-FFF2-40B4-BE49-F238E27FC236}">
                  <a16:creationId xmlns:a16="http://schemas.microsoft.com/office/drawing/2014/main" id="{B1ED800D-0360-E693-191D-220DFE10BEC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0" name="Freeform: Shape 5">
              <a:extLst>
                <a:ext uri="{FF2B5EF4-FFF2-40B4-BE49-F238E27FC236}">
                  <a16:creationId xmlns:a16="http://schemas.microsoft.com/office/drawing/2014/main" id="{95F4CCB2-170A-19BE-C942-B19098270C42}"/>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1" name="Freeform: Shape 6">
              <a:extLst>
                <a:ext uri="{FF2B5EF4-FFF2-40B4-BE49-F238E27FC236}">
                  <a16:creationId xmlns:a16="http://schemas.microsoft.com/office/drawing/2014/main" id="{890A43B6-BBB1-B11D-0EB6-447FE3C6F0F1}"/>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2" name="Freeform: Shape 7">
              <a:extLst>
                <a:ext uri="{FF2B5EF4-FFF2-40B4-BE49-F238E27FC236}">
                  <a16:creationId xmlns:a16="http://schemas.microsoft.com/office/drawing/2014/main" id="{B0A92FC2-E6FE-6A55-A3D8-D99E8E6201E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8">
              <a:extLst>
                <a:ext uri="{FF2B5EF4-FFF2-40B4-BE49-F238E27FC236}">
                  <a16:creationId xmlns:a16="http://schemas.microsoft.com/office/drawing/2014/main" id="{1C3193CB-D868-D37B-4D53-F1726DCD2D0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278986856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9D2F3-3C15-428F-AF70-D31974E2F3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52613" y="3199768"/>
            <a:ext cx="9079459" cy="3532255"/>
          </a:xfrm>
          <a:prstGeom prst="rect">
            <a:avLst/>
          </a:prstGeom>
        </p:spPr>
      </p:pic>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 name="Title Placeholder 1">
            <a:extLst>
              <a:ext uri="{FF2B5EF4-FFF2-40B4-BE49-F238E27FC236}">
                <a16:creationId xmlns:a16="http://schemas.microsoft.com/office/drawing/2014/main" id="{114BB18C-C624-35CB-514D-CE1A312E0BD8}"/>
              </a:ext>
            </a:extLst>
          </p:cNvPr>
          <p:cNvSpPr>
            <a:spLocks noGrp="1"/>
          </p:cNvSpPr>
          <p:nvPr>
            <p:ph type="title"/>
          </p:nvPr>
        </p:nvSpPr>
        <p:spPr>
          <a:xfrm>
            <a:off x="1079321" y="260350"/>
            <a:ext cx="8640763" cy="792163"/>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5506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159896" cy="5260428"/>
          </a:xfrm>
          <a:prstGeom prst="rect">
            <a:avLst/>
          </a:prstGeom>
          <a:solidFill>
            <a:schemeClr val="bg2"/>
          </a:solidFill>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384032" y="1192909"/>
            <a:ext cx="539998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384032" y="1865049"/>
            <a:ext cx="5399981"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384032" y="2537189"/>
            <a:ext cx="539998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384032" y="3209329"/>
            <a:ext cx="539998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384032" y="3881469"/>
            <a:ext cx="539998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384032" y="4553609"/>
            <a:ext cx="539998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384032" y="5225749"/>
            <a:ext cx="539998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384032" y="5897889"/>
            <a:ext cx="539998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 name="Title 1">
            <a:extLst>
              <a:ext uri="{FF2B5EF4-FFF2-40B4-BE49-F238E27FC236}">
                <a16:creationId xmlns:a16="http://schemas.microsoft.com/office/drawing/2014/main" id="{9D5111C9-BF1D-4957-9C22-F45DD34F3344}"/>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3714419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C4263A-DA82-3AB3-0A84-F2337DC19F6E}"/>
              </a:ext>
            </a:extLst>
          </p:cNvPr>
          <p:cNvSpPr/>
          <p:nvPr userDrawn="1"/>
        </p:nvSpPr>
        <p:spPr>
          <a:xfrm>
            <a:off x="-24680" y="1484784"/>
            <a:ext cx="5735960" cy="5373217"/>
          </a:xfrm>
          <a:prstGeom prst="rect">
            <a:avLst/>
          </a:prstGeom>
          <a:solidFill>
            <a:srgbClr val="17334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407368" y="1865049"/>
            <a:ext cx="4967933"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407368" y="253718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407368" y="320932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407368" y="388146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407368" y="455360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407368" y="522574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407368" y="589788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 name="Title 1">
            <a:extLst>
              <a:ext uri="{FF2B5EF4-FFF2-40B4-BE49-F238E27FC236}">
                <a16:creationId xmlns:a16="http://schemas.microsoft.com/office/drawing/2014/main" id="{9D5111C9-BF1D-4957-9C22-F45DD34F3344}"/>
              </a:ext>
            </a:extLst>
          </p:cNvPr>
          <p:cNvSpPr>
            <a:spLocks noGrp="1"/>
          </p:cNvSpPr>
          <p:nvPr>
            <p:ph type="title"/>
          </p:nvPr>
        </p:nvSpPr>
        <p:spPr>
          <a:xfrm>
            <a:off x="414971" y="260350"/>
            <a:ext cx="5681029" cy="792163"/>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071915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Dark and Picture">
    <p:bg>
      <p:bgPr>
        <a:solidFill>
          <a:schemeClr val="accent4"/>
        </a:solidFill>
        <a:effectLst/>
      </p:bgPr>
    </p:bg>
    <p:spTree>
      <p:nvGrpSpPr>
        <p:cNvPr id="1" name=""/>
        <p:cNvGrpSpPr/>
        <p:nvPr/>
      </p:nvGrpSpPr>
      <p:grpSpPr>
        <a:xfrm>
          <a:off x="0" y="0"/>
          <a:ext cx="0" cy="0"/>
          <a:chOff x="0" y="0"/>
          <a:chExt cx="0" cy="0"/>
        </a:xfrm>
      </p:grpSpPr>
      <p:sp>
        <p:nvSpPr>
          <p:cNvPr id="3" name="Picture Placeholder 18">
            <a:extLst>
              <a:ext uri="{FF2B5EF4-FFF2-40B4-BE49-F238E27FC236}">
                <a16:creationId xmlns:a16="http://schemas.microsoft.com/office/drawing/2014/main" id="{D3B1FE99-E8D3-C5FE-4E44-4E4EF67B45DA}"/>
              </a:ext>
            </a:extLst>
          </p:cNvPr>
          <p:cNvSpPr>
            <a:spLocks noGrp="1"/>
          </p:cNvSpPr>
          <p:nvPr>
            <p:ph type="pic" sz="quarter" idx="10" hasCustomPrompt="1"/>
          </p:nvPr>
        </p:nvSpPr>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2" name="Title">
            <a:extLst>
              <a:ext uri="{FF2B5EF4-FFF2-40B4-BE49-F238E27FC236}">
                <a16:creationId xmlns:a16="http://schemas.microsoft.com/office/drawing/2014/main" id="{1B342561-1DD2-4DA7-BA2A-C8E3856FE9BB}"/>
              </a:ext>
            </a:extLst>
          </p:cNvPr>
          <p:cNvSpPr>
            <a:spLocks noGrp="1"/>
          </p:cNvSpPr>
          <p:nvPr>
            <p:ph type="title" hasCustomPrompt="1"/>
          </p:nvPr>
        </p:nvSpPr>
        <p:spPr>
          <a:xfrm>
            <a:off x="407988" y="692696"/>
            <a:ext cx="4751907" cy="720179"/>
          </a:xfrm>
        </p:spPr>
        <p:txBody>
          <a:bodyPr vert="horz" lIns="0" tIns="0" rIns="0" bIns="0" rtlCol="0" anchor="b">
            <a:noAutofit/>
          </a:bodyPr>
          <a:lstStyle>
            <a:lvl1pPr>
              <a:lnSpc>
                <a:spcPct val="80000"/>
              </a:lnSpc>
              <a:defRPr lang="en-GB" sz="3600" baseline="0">
                <a:solidFill>
                  <a:schemeClr val="bg1"/>
                </a:solidFill>
              </a:defRPr>
            </a:lvl1pPr>
          </a:lstStyle>
          <a:p>
            <a:pPr lvl="0"/>
            <a:r>
              <a:rPr lang="en-US" dirty="0"/>
              <a:t>Click to edit Agenda</a:t>
            </a:r>
            <a:endParaRPr lang="en-GB" dirty="0"/>
          </a:p>
        </p:txBody>
      </p:sp>
      <p:sp>
        <p:nvSpPr>
          <p:cNvPr id="10" name="Text Placeholder 9">
            <a:extLst>
              <a:ext uri="{FF2B5EF4-FFF2-40B4-BE49-F238E27FC236}">
                <a16:creationId xmlns:a16="http://schemas.microsoft.com/office/drawing/2014/main" id="{FC6DF15B-7249-491B-BFB7-9A33784178CD}"/>
              </a:ext>
            </a:extLst>
          </p:cNvPr>
          <p:cNvSpPr>
            <a:spLocks noGrp="1"/>
          </p:cNvSpPr>
          <p:nvPr>
            <p:ph type="body" sz="quarter" idx="12"/>
          </p:nvPr>
        </p:nvSpPr>
        <p:spPr>
          <a:xfrm>
            <a:off x="407988" y="1916832"/>
            <a:ext cx="5471988" cy="4536356"/>
          </a:xfrm>
          <a:prstGeom prst="rect">
            <a:avLst/>
          </a:prstGeom>
        </p:spPr>
        <p:txBody>
          <a:bodyPr>
            <a:noAutofit/>
          </a:bodyPr>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793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a">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263427DF-DAE9-5C4C-6A1A-438ED4F52194}"/>
              </a:ext>
            </a:extLst>
          </p:cNvPr>
          <p:cNvSpPr>
            <a:spLocks noGrp="1"/>
          </p:cNvSpPr>
          <p:nvPr>
            <p:ph type="subTitle" idx="1"/>
          </p:nvPr>
        </p:nvSpPr>
        <p:spPr>
          <a:xfrm>
            <a:off x="407368" y="5457155"/>
            <a:ext cx="11090276"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3" name="Title">
            <a:extLst>
              <a:ext uri="{FF2B5EF4-FFF2-40B4-BE49-F238E27FC236}">
                <a16:creationId xmlns:a16="http://schemas.microsoft.com/office/drawing/2014/main" id="{4AAC7C66-F303-132A-295B-65A79300A34B}"/>
              </a:ext>
            </a:extLst>
          </p:cNvPr>
          <p:cNvSpPr>
            <a:spLocks noGrp="1"/>
          </p:cNvSpPr>
          <p:nvPr>
            <p:ph type="ctrTitle"/>
          </p:nvPr>
        </p:nvSpPr>
        <p:spPr>
          <a:xfrm>
            <a:off x="40736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11" name="Group 2">
            <a:extLst>
              <a:ext uri="{FF2B5EF4-FFF2-40B4-BE49-F238E27FC236}">
                <a16:creationId xmlns:a16="http://schemas.microsoft.com/office/drawing/2014/main" id="{6CECF1A1-AFBB-C9C3-8C4C-A333753514C3}"/>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6500998E-0CA2-4FA3-BF63-EC673ABF21BF}"/>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F3E23DF4-7EAD-57AB-752A-EC8452CB6C51}"/>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879BEAB9-ED4E-001A-5054-C9630CF436F9}"/>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DC469B38-0BDD-091F-8A89-643F5C025E37}"/>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F04538F8-26C6-0B5E-9B13-7C72AEACEC0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Image 3">
            <a:extLst>
              <a:ext uri="{FF2B5EF4-FFF2-40B4-BE49-F238E27FC236}">
                <a16:creationId xmlns:a16="http://schemas.microsoft.com/office/drawing/2014/main" id="{635BD2C3-1CF1-2C4D-754E-091C3266B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flipH="1">
            <a:off x="3429336" y="25029"/>
            <a:ext cx="8715336" cy="7220395"/>
          </a:xfrm>
          <a:prstGeom prst="rect">
            <a:avLst/>
          </a:prstGeom>
        </p:spPr>
      </p:pic>
    </p:spTree>
    <p:extLst>
      <p:ext uri="{BB962C8B-B14F-4D97-AF65-F5344CB8AC3E}">
        <p14:creationId xmlns:p14="http://schemas.microsoft.com/office/powerpoint/2010/main" val="3822078082"/>
      </p:ext>
    </p:extLst>
  </p:cSld>
  <p:clrMapOvr>
    <a:masterClrMapping/>
  </p:clrMapOvr>
  <p:extLst>
    <p:ext uri="{DCECCB84-F9BA-43D5-87BE-67443E8EF086}">
      <p15:sldGuideLst xmlns:p15="http://schemas.microsoft.com/office/powerpoint/2012/main">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accent4"/>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 name="Title Placeholder 1">
            <a:extLst>
              <a:ext uri="{FF2B5EF4-FFF2-40B4-BE49-F238E27FC236}">
                <a16:creationId xmlns:a16="http://schemas.microsoft.com/office/drawing/2014/main" id="{808BAF09-C52E-54E6-E538-78C64D8AB519}"/>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en-US"/>
              <a:t>Click to edit Master title style</a:t>
            </a:r>
            <a:endParaRPr lang="en-US" dirty="0"/>
          </a:p>
        </p:txBody>
      </p:sp>
      <p:pic>
        <p:nvPicPr>
          <p:cNvPr id="4" name="Picture 16">
            <a:extLst>
              <a:ext uri="{FF2B5EF4-FFF2-40B4-BE49-F238E27FC236}">
                <a16:creationId xmlns:a16="http://schemas.microsoft.com/office/drawing/2014/main" id="{21B52807-7673-5576-DEE4-0A88870C0C1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800" y="1700808"/>
            <a:ext cx="8281358" cy="6858000"/>
          </a:xfrm>
          <a:prstGeom prst="rect">
            <a:avLst/>
          </a:prstGeom>
        </p:spPr>
      </p:pic>
    </p:spTree>
    <p:extLst>
      <p:ext uri="{BB962C8B-B14F-4D97-AF65-F5344CB8AC3E}">
        <p14:creationId xmlns:p14="http://schemas.microsoft.com/office/powerpoint/2010/main" val="1016787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Page">
    <p:bg>
      <p:bgPr>
        <a:solidFill>
          <a:schemeClr val="accent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09D0F-E907-3A0B-CF17-D622F6756C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chemeClr val="bg1"/>
                </a:solidFill>
                <a:latin typeface="+mn-lt"/>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Tree>
    <p:extLst>
      <p:ext uri="{BB962C8B-B14F-4D97-AF65-F5344CB8AC3E}">
        <p14:creationId xmlns:p14="http://schemas.microsoft.com/office/powerpoint/2010/main" val="3310458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Pag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65870-6F3C-04B2-E814-901DB0CFC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ysClr val="windowText" lastClr="000000"/>
                </a:solidFill>
                <a:latin typeface="+mn-lt"/>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ysClr val="windowText" lastClr="000000"/>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Tree>
    <p:extLst>
      <p:ext uri="{BB962C8B-B14F-4D97-AF65-F5344CB8AC3E}">
        <p14:creationId xmlns:p14="http://schemas.microsoft.com/office/powerpoint/2010/main" val="496153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CE45-A6FC-9CE9-F8CD-BA044CFE9412}"/>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7025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wrap="square">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DA3D6CCA-5023-D91C-5084-3ED466DC800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9055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en-US"/>
              <a:t>Click to edit Master title style</a:t>
            </a:r>
            <a:endParaRPr lang="de-DE" dirty="0"/>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3358079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mpty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7958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Gre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59244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96963528-AA21-5972-C236-27F2D7209C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7014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Content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66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374155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mpty Grey">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680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nd picture 1">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8040215" y="1122907"/>
            <a:ext cx="4151785"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409221"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414971" y="1628800"/>
            <a:ext cx="7409221" cy="4824388"/>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050C691-8B76-E01C-4EF1-3EB567E0E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1521094"/>
      </p:ext>
    </p:extLst>
  </p:cSld>
  <p:clrMapOvr>
    <a:masterClrMapping/>
  </p:clrMapOvr>
  <p:extLst>
    <p:ext uri="{DCECCB84-F9BA-43D5-87BE-67443E8EF086}">
      <p15:sldGuideLst xmlns:p15="http://schemas.microsoft.com/office/powerpoint/2012/main">
        <p15:guide id="1" pos="5065"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nd picture 2">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6000" y="1122907"/>
            <a:ext cx="6096001"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8F1655B6-7DE6-4895-863F-EF917B2F07E5}"/>
              </a:ext>
            </a:extLst>
          </p:cNvPr>
          <p:cNvSpPr>
            <a:spLocks noGrp="1"/>
          </p:cNvSpPr>
          <p:nvPr>
            <p:ph type="body" sz="quarter" idx="17"/>
          </p:nvPr>
        </p:nvSpPr>
        <p:spPr>
          <a:xfrm>
            <a:off x="414971" y="1628775"/>
            <a:ext cx="5545137" cy="4824413"/>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80C572A4-9113-ABE4-A840-37A9AAC56C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51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nd picture 3">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8C20F-AA44-45A0-8BD7-3F72A12E08AD}"/>
              </a:ext>
            </a:extLst>
          </p:cNvPr>
          <p:cNvSpPr/>
          <p:nvPr userDrawn="1"/>
        </p:nvSpPr>
        <p:spPr>
          <a:xfrm>
            <a:off x="0" y="0"/>
            <a:ext cx="40736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9">
            <a:extLst>
              <a:ext uri="{FF2B5EF4-FFF2-40B4-BE49-F238E27FC236}">
                <a16:creationId xmlns:a16="http://schemas.microsoft.com/office/drawing/2014/main" id="{8003CB7C-5AB2-4487-B779-DFE57F79C583}"/>
              </a:ext>
            </a:extLst>
          </p:cNvPr>
          <p:cNvSpPr>
            <a:spLocks noGrp="1"/>
          </p:cNvSpPr>
          <p:nvPr>
            <p:ph type="body" sz="quarter" idx="16" hasCustomPrompt="1"/>
          </p:nvPr>
        </p:nvSpPr>
        <p:spPr>
          <a:xfrm>
            <a:off x="4444744" y="1125538"/>
            <a:ext cx="69840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6">
            <a:extLst>
              <a:ext uri="{FF2B5EF4-FFF2-40B4-BE49-F238E27FC236}">
                <a16:creationId xmlns:a16="http://schemas.microsoft.com/office/drawing/2014/main" id="{9219CA61-951E-46A4-A7C6-8A4C09FDC629}"/>
              </a:ext>
            </a:extLst>
          </p:cNvPr>
          <p:cNvSpPr>
            <a:spLocks noGrp="1"/>
          </p:cNvSpPr>
          <p:nvPr>
            <p:ph type="body" sz="quarter" idx="18"/>
          </p:nvPr>
        </p:nvSpPr>
        <p:spPr>
          <a:xfrm>
            <a:off x="4445407" y="1628774"/>
            <a:ext cx="6962544" cy="4824413"/>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0" y="0"/>
            <a:ext cx="4223792"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 name="Title 1">
            <a:extLst>
              <a:ext uri="{FF2B5EF4-FFF2-40B4-BE49-F238E27FC236}">
                <a16:creationId xmlns:a16="http://schemas.microsoft.com/office/drawing/2014/main" id="{A0A52824-0DEF-7B5E-1D4F-BCBC062D66ED}"/>
              </a:ext>
            </a:extLst>
          </p:cNvPr>
          <p:cNvSpPr>
            <a:spLocks noGrp="1"/>
          </p:cNvSpPr>
          <p:nvPr>
            <p:ph type="title"/>
          </p:nvPr>
        </p:nvSpPr>
        <p:spPr>
          <a:xfrm>
            <a:off x="4439384" y="260350"/>
            <a:ext cx="6984000" cy="792163"/>
          </a:xfrm>
        </p:spPr>
        <p:txBody>
          <a:bodyPr/>
          <a:lstStyle/>
          <a:p>
            <a:r>
              <a:rPr lang="en-US"/>
              <a:t>Click to edit Master title style</a:t>
            </a:r>
          </a:p>
        </p:txBody>
      </p:sp>
    </p:spTree>
    <p:extLst>
      <p:ext uri="{BB962C8B-B14F-4D97-AF65-F5344CB8AC3E}">
        <p14:creationId xmlns:p14="http://schemas.microsoft.com/office/powerpoint/2010/main" val="299587924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and picture 4">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930BD6-6C9D-490A-BF02-403245ED990A}"/>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9">
            <a:extLst>
              <a:ext uri="{FF2B5EF4-FFF2-40B4-BE49-F238E27FC236}">
                <a16:creationId xmlns:a16="http://schemas.microsoft.com/office/drawing/2014/main" id="{7895A1A3-A6AA-456A-98DD-23651F1D1DBB}"/>
              </a:ext>
            </a:extLst>
          </p:cNvPr>
          <p:cNvSpPr>
            <a:spLocks noGrp="1"/>
          </p:cNvSpPr>
          <p:nvPr>
            <p:ph type="body" sz="quarter" idx="15" hasCustomPrompt="1"/>
          </p:nvPr>
        </p:nvSpPr>
        <p:spPr>
          <a:xfrm>
            <a:off x="6384032" y="1125538"/>
            <a:ext cx="5063967"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3F2C12DC-68D5-4DF5-891E-DAEB8A4AB654}"/>
              </a:ext>
            </a:extLst>
          </p:cNvPr>
          <p:cNvSpPr>
            <a:spLocks noGrp="1"/>
          </p:cNvSpPr>
          <p:nvPr>
            <p:ph type="body" sz="quarter" idx="17"/>
          </p:nvPr>
        </p:nvSpPr>
        <p:spPr>
          <a:xfrm>
            <a:off x="6384032" y="1627200"/>
            <a:ext cx="5063967" cy="4825988"/>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 name="Title 1">
            <a:extLst>
              <a:ext uri="{FF2B5EF4-FFF2-40B4-BE49-F238E27FC236}">
                <a16:creationId xmlns:a16="http://schemas.microsoft.com/office/drawing/2014/main" id="{4A7337B1-E3AC-A7E5-7836-78F324F9FFAF}"/>
              </a:ext>
            </a:extLst>
          </p:cNvPr>
          <p:cNvSpPr>
            <a:spLocks noGrp="1"/>
          </p:cNvSpPr>
          <p:nvPr>
            <p:ph type="title"/>
          </p:nvPr>
        </p:nvSpPr>
        <p:spPr>
          <a:xfrm>
            <a:off x="6359417" y="260350"/>
            <a:ext cx="5063967" cy="792163"/>
          </a:xfrm>
        </p:spPr>
        <p:txBody>
          <a:bodyPr/>
          <a:lstStyle/>
          <a:p>
            <a:r>
              <a:rPr lang="en-US"/>
              <a:t>Click to edit Master title style</a:t>
            </a:r>
          </a:p>
        </p:txBody>
      </p:sp>
    </p:spTree>
    <p:extLst>
      <p:ext uri="{BB962C8B-B14F-4D97-AF65-F5344CB8AC3E}">
        <p14:creationId xmlns:p14="http://schemas.microsoft.com/office/powerpoint/2010/main" val="2399727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Dark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03174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Dark Grey">
    <p:bg>
      <p:bgPr>
        <a:solidFill>
          <a:schemeClr val="accent4"/>
        </a:soli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3D771E05-0646-A062-8DD0-B00651AE6E7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91407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Content Dark Grey">
    <p:bg>
      <p:bgPr>
        <a:solidFill>
          <a:schemeClr val="accent4"/>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979813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icture dark grey">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7D3C6BC6-663C-C133-76CE-9BAB02DAEDB3}"/>
              </a:ext>
            </a:extLst>
          </p:cNvPr>
          <p:cNvSpPr>
            <a:spLocks noGrp="1"/>
          </p:cNvSpPr>
          <p:nvPr>
            <p:ph type="pic" sz="quarter" idx="18" hasCustomPrompt="1"/>
          </p:nvPr>
        </p:nvSpPr>
        <p:spPr>
          <a:xfrm>
            <a:off x="7967663" y="1122907"/>
            <a:ext cx="4224338"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bg1"/>
                </a:solidFill>
              </a:defRPr>
            </a:lvl1pPr>
          </a:lstStyle>
          <a:p>
            <a:r>
              <a:rPr lang="de-DE" dirty="0"/>
              <a:t>Insert Picture and send </a:t>
            </a:r>
            <a:r>
              <a:rPr lang="de-DE" dirty="0" err="1"/>
              <a:t>to</a:t>
            </a:r>
            <a:r>
              <a:rPr lang="de-DE" dirty="0"/>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337213"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414971" y="1628800"/>
            <a:ext cx="7337213" cy="4824388"/>
          </a:xfrm>
          <a:prstGeom prst="rect">
            <a:avLst/>
          </a:prstGeom>
        </p:spPr>
        <p:txBody>
          <a:bodyPr rIns="216000">
            <a:noAutofit/>
          </a:bodyPr>
          <a:lstStyle>
            <a:lvl1pPr>
              <a:defRPr sz="1400">
                <a:solidFill>
                  <a:schemeClr val="bg1"/>
                </a:solidFill>
              </a:defRPr>
            </a:lvl1pPr>
            <a:lvl2pPr>
              <a:buClrTx/>
              <a:defRPr sz="1400">
                <a:solidFill>
                  <a:schemeClr val="bg1"/>
                </a:solidFill>
              </a:defRPr>
            </a:lvl2pPr>
            <a:lvl3pPr>
              <a:buClrTx/>
              <a:defRPr sz="1400">
                <a:solidFill>
                  <a:schemeClr val="bg1"/>
                </a:solidFill>
              </a:defRPr>
            </a:lvl3pPr>
            <a:lvl4pPr>
              <a:buClrTx/>
              <a:defRPr sz="1200">
                <a:solidFill>
                  <a:schemeClr val="bg1"/>
                </a:solidFill>
              </a:defRPr>
            </a:lvl4pPr>
            <a:lvl5pPr>
              <a:buClrTx/>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FC5D9B30-9A2C-505E-36D0-05AF0DBAAC3C}"/>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70553885"/>
      </p:ext>
    </p:extLst>
  </p:cSld>
  <p:clrMapOvr>
    <a:masterClrMapping/>
  </p:clrMapOvr>
  <p:extLst>
    <p:ext uri="{DCECCB84-F9BA-43D5-87BE-67443E8EF086}">
      <p15:sldGuideLst xmlns:p15="http://schemas.microsoft.com/office/powerpoint/2012/main">
        <p15:guide id="1" pos="5019"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and picture dark grey 2">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D947A8D9-3FE6-9441-652F-400363E70669}"/>
              </a:ext>
            </a:extLst>
          </p:cNvPr>
          <p:cNvSpPr>
            <a:spLocks noGrp="1"/>
          </p:cNvSpPr>
          <p:nvPr>
            <p:ph type="pic" sz="quarter" idx="18" hasCustomPrompt="1"/>
          </p:nvPr>
        </p:nvSpPr>
        <p:spPr>
          <a:xfrm>
            <a:off x="6096001" y="1122907"/>
            <a:ext cx="6096000"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414971" y="1627200"/>
            <a:ext cx="5545137" cy="4825988"/>
          </a:xfrm>
          <a:prstGeom prst="rect">
            <a:avLst/>
          </a:prstGeom>
        </p:spPr>
        <p:txBody>
          <a:bodyPr vert="horz" lIns="0" tIns="0" rIns="21600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D325044F-30C6-C6D9-84C0-2B925714F57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8989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2a">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212660760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and picture dark grey 3">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40C8F40-0AE5-4281-9868-B3C794BF6FD6}"/>
              </a:ext>
            </a:extLst>
          </p:cNvPr>
          <p:cNvSpPr>
            <a:spLocks noGrp="1"/>
          </p:cNvSpPr>
          <p:nvPr>
            <p:ph type="pic" sz="quarter" idx="19" hasCustomPrompt="1"/>
          </p:nvPr>
        </p:nvSpPr>
        <p:spPr>
          <a:xfrm>
            <a:off x="-1" y="0"/>
            <a:ext cx="4208053"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 name="Groupe 1">
            <a:extLst>
              <a:ext uri="{FF2B5EF4-FFF2-40B4-BE49-F238E27FC236}">
                <a16:creationId xmlns:a16="http://schemas.microsoft.com/office/drawing/2014/main" id="{DFFA4EA6-56A9-4F86-ABC0-8D91183AD408}"/>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C156B522-A0C0-42B8-BB11-65082FE767FF}"/>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4">
              <a:extLst>
                <a:ext uri="{FF2B5EF4-FFF2-40B4-BE49-F238E27FC236}">
                  <a16:creationId xmlns:a16="http://schemas.microsoft.com/office/drawing/2014/main" id="{43AD94EE-7857-4B4F-8194-A523D32A3519}"/>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 name="Title 1">
            <a:extLst>
              <a:ext uri="{FF2B5EF4-FFF2-40B4-BE49-F238E27FC236}">
                <a16:creationId xmlns:a16="http://schemas.microsoft.com/office/drawing/2014/main" id="{63D8BFFB-83BD-8B73-4F5E-285DBB5281A2}"/>
              </a:ext>
            </a:extLst>
          </p:cNvPr>
          <p:cNvSpPr>
            <a:spLocks noGrp="1"/>
          </p:cNvSpPr>
          <p:nvPr>
            <p:ph type="title"/>
          </p:nvPr>
        </p:nvSpPr>
        <p:spPr>
          <a:xfrm>
            <a:off x="4444744" y="260350"/>
            <a:ext cx="6978640" cy="792163"/>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81145079"/>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and picture dark grey 4">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A4E47E-A55F-4490-AD19-D9A415AA57C5}"/>
              </a:ext>
            </a:extLst>
          </p:cNvPr>
          <p:cNvSpPr>
            <a:spLocks noGrp="1"/>
          </p:cNvSpPr>
          <p:nvPr>
            <p:ph type="pic" sz="quarter" idx="19"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384032" y="1125538"/>
            <a:ext cx="5047879"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384032" y="6907"/>
            <a:ext cx="5047879" cy="1127300"/>
          </a:xfrm>
        </p:spPr>
        <p:txBody>
          <a:bodyPr/>
          <a:lstStyle>
            <a:lvl1pPr>
              <a:defRPr>
                <a:solidFill>
                  <a:schemeClr val="bg1"/>
                </a:solidFill>
              </a:defRPr>
            </a:lvl1pPr>
          </a:lstStyle>
          <a:p>
            <a:r>
              <a:rPr lang="en-US"/>
              <a:t>Click to edit Master title style</a:t>
            </a:r>
            <a:endParaRPr lang="de-DE" dirty="0"/>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384032" y="1627200"/>
            <a:ext cx="5047879"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6" name="Groupe 1">
            <a:extLst>
              <a:ext uri="{FF2B5EF4-FFF2-40B4-BE49-F238E27FC236}">
                <a16:creationId xmlns:a16="http://schemas.microsoft.com/office/drawing/2014/main" id="{E0AE299F-7351-4397-AACC-823584420C74}"/>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2EAF937C-9725-44A1-BB6F-11B4974BADA6}"/>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4">
              <a:extLst>
                <a:ext uri="{FF2B5EF4-FFF2-40B4-BE49-F238E27FC236}">
                  <a16:creationId xmlns:a16="http://schemas.microsoft.com/office/drawing/2014/main" id="{0B23023F-6948-45C1-A879-0B093E949B0A}"/>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1297071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Dark gradient">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grpSp>
        <p:nvGrpSpPr>
          <p:cNvPr id="2" name="Group 37">
            <a:extLst>
              <a:ext uri="{FF2B5EF4-FFF2-40B4-BE49-F238E27FC236}">
                <a16:creationId xmlns:a16="http://schemas.microsoft.com/office/drawing/2014/main" id="{249954CA-1B4C-479D-8956-C152CD1D4255}"/>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86845868-3C42-0B91-A56D-1739F1EE523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321">
              <a:extLst>
                <a:ext uri="{FF2B5EF4-FFF2-40B4-BE49-F238E27FC236}">
                  <a16:creationId xmlns:a16="http://schemas.microsoft.com/office/drawing/2014/main" id="{F5D1D048-6CFA-0DCF-5953-84431BE6754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Title 2">
            <a:extLst>
              <a:ext uri="{FF2B5EF4-FFF2-40B4-BE49-F238E27FC236}">
                <a16:creationId xmlns:a16="http://schemas.microsoft.com/office/drawing/2014/main" id="{EE7D5AB5-F4DB-ECDA-A390-D4489064760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807172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Capgemini Blue">
    <p:bg>
      <p:bgPr>
        <a:solidFill>
          <a:schemeClr val="accent1"/>
        </a:solidFill>
        <a:effectLst/>
      </p:bgPr>
    </p:bg>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Text Placeholder 9">
            <a:extLst>
              <a:ext uri="{FF2B5EF4-FFF2-40B4-BE49-F238E27FC236}">
                <a16:creationId xmlns:a16="http://schemas.microsoft.com/office/drawing/2014/main" id="{5F942043-0ED4-4362-8DCB-F241572195DD}"/>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8BF4754F-A565-D595-AC8C-9F0E9407F8F2}"/>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628948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Final Slide dark">
    <p:bg>
      <p:bgPr>
        <a:solidFill>
          <a:srgbClr val="272936"/>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pic>
        <p:nvPicPr>
          <p:cNvPr id="10" name="Picture 7">
            <a:hlinkClick r:id="rId3"/>
            <a:extLst>
              <a:ext uri="{FF2B5EF4-FFF2-40B4-BE49-F238E27FC236}">
                <a16:creationId xmlns:a16="http://schemas.microsoft.com/office/drawing/2014/main" id="{CC55E37E-23F7-AE09-687B-FF0A64465B2C}"/>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11" name="Picture 2">
            <a:hlinkClick r:id="rId5"/>
            <a:extLst>
              <a:ext uri="{FF2B5EF4-FFF2-40B4-BE49-F238E27FC236}">
                <a16:creationId xmlns:a16="http://schemas.microsoft.com/office/drawing/2014/main" id="{A9A234E1-21A9-0562-AA45-77469E965E95}"/>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908326" y="5571089"/>
            <a:ext cx="333195" cy="333195"/>
          </a:xfrm>
          <a:prstGeom prst="rect">
            <a:avLst/>
          </a:prstGeom>
          <a:noFill/>
        </p:spPr>
      </p:pic>
      <p:pic>
        <p:nvPicPr>
          <p:cNvPr id="12" name="Picture 4">
            <a:hlinkClick r:id="rId7"/>
            <a:extLst>
              <a:ext uri="{FF2B5EF4-FFF2-40B4-BE49-F238E27FC236}">
                <a16:creationId xmlns:a16="http://schemas.microsoft.com/office/drawing/2014/main" id="{D3F9462A-9181-7B6F-0C53-88633CD0910A}"/>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302363" y="5571089"/>
            <a:ext cx="333195" cy="333195"/>
          </a:xfrm>
          <a:prstGeom prst="rect">
            <a:avLst/>
          </a:prstGeom>
          <a:noFill/>
        </p:spPr>
      </p:pic>
      <p:pic>
        <p:nvPicPr>
          <p:cNvPr id="17" name="Picture 6">
            <a:hlinkClick r:id="rId9"/>
            <a:extLst>
              <a:ext uri="{FF2B5EF4-FFF2-40B4-BE49-F238E27FC236}">
                <a16:creationId xmlns:a16="http://schemas.microsoft.com/office/drawing/2014/main" id="{0057A36D-710A-32C2-2461-BFFF579A0993}"/>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96400" y="5571089"/>
            <a:ext cx="333195" cy="333195"/>
          </a:xfrm>
          <a:prstGeom prst="rect">
            <a:avLst/>
          </a:prstGeom>
          <a:noFill/>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94655253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Final Slide gradient blue">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Picture 7">
            <a:hlinkClick r:id="rId3"/>
            <a:extLst>
              <a:ext uri="{FF2B5EF4-FFF2-40B4-BE49-F238E27FC236}">
                <a16:creationId xmlns:a16="http://schemas.microsoft.com/office/drawing/2014/main" id="{07109928-A368-8E6C-E810-A3BE35622419}"/>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5" name="Picture 2">
            <a:hlinkClick r:id="rId5"/>
            <a:extLst>
              <a:ext uri="{FF2B5EF4-FFF2-40B4-BE49-F238E27FC236}">
                <a16:creationId xmlns:a16="http://schemas.microsoft.com/office/drawing/2014/main" id="{BC7C032C-2D1F-E483-8D4A-586900EE0BAD}"/>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908326" y="5571089"/>
            <a:ext cx="333195" cy="333195"/>
          </a:xfrm>
          <a:prstGeom prst="rect">
            <a:avLst/>
          </a:prstGeom>
          <a:noFill/>
        </p:spPr>
      </p:pic>
      <p:pic>
        <p:nvPicPr>
          <p:cNvPr id="6" name="Picture 4">
            <a:hlinkClick r:id="rId7"/>
            <a:extLst>
              <a:ext uri="{FF2B5EF4-FFF2-40B4-BE49-F238E27FC236}">
                <a16:creationId xmlns:a16="http://schemas.microsoft.com/office/drawing/2014/main" id="{AEBD9D88-5872-54F3-A0E5-7F3AAA4CAE57}"/>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302363" y="5571089"/>
            <a:ext cx="333195" cy="333195"/>
          </a:xfrm>
          <a:prstGeom prst="rect">
            <a:avLst/>
          </a:prstGeom>
          <a:noFill/>
        </p:spPr>
      </p:pic>
      <p:pic>
        <p:nvPicPr>
          <p:cNvPr id="7" name="Picture 6">
            <a:hlinkClick r:id="rId9"/>
            <a:extLst>
              <a:ext uri="{FF2B5EF4-FFF2-40B4-BE49-F238E27FC236}">
                <a16:creationId xmlns:a16="http://schemas.microsoft.com/office/drawing/2014/main" id="{66271E5E-9FCA-435A-BE7E-AA314EB19797}"/>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96400" y="5571089"/>
            <a:ext cx="333195" cy="333195"/>
          </a:xfrm>
          <a:prstGeom prst="rect">
            <a:avLst/>
          </a:prstGeom>
          <a:noFill/>
        </p:spPr>
      </p:pic>
    </p:spTree>
    <p:extLst>
      <p:ext uri="{BB962C8B-B14F-4D97-AF65-F5344CB8AC3E}">
        <p14:creationId xmlns:p14="http://schemas.microsoft.com/office/powerpoint/2010/main" val="321426425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inal Slide grey">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46A5DB-4C4F-1F79-F6F4-3019062D13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25" name="Rectangle 24">
            <a:extLst>
              <a:ext uri="{FF2B5EF4-FFF2-40B4-BE49-F238E27FC236}">
                <a16:creationId xmlns:a16="http://schemas.microsoft.com/office/drawing/2014/main" id="{771C8D6D-C61C-2819-3276-89D365F7CAE8}"/>
              </a:ext>
            </a:extLst>
          </p:cNvPr>
          <p:cNvSpPr/>
          <p:nvPr userDrawn="1"/>
        </p:nvSpPr>
        <p:spPr>
          <a:xfrm>
            <a:off x="8554179" y="6053226"/>
            <a:ext cx="3242029" cy="400110"/>
          </a:xfrm>
          <a:prstGeom prst="rect">
            <a:avLst/>
          </a:prstGeom>
        </p:spPr>
        <p:txBody>
          <a:bodyPr wrap="square" lIns="0" tIns="0" rIns="0" bIns="0" anchor="b" anchorCtr="0">
            <a:spAutoFit/>
          </a:bodyPr>
          <a:lstStyle/>
          <a:p>
            <a:pPr>
              <a:spcAft>
                <a:spcPts val="600"/>
              </a:spcAft>
            </a:pPr>
            <a:r>
              <a:rPr lang="en-US" sz="700" noProof="0" dirty="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tx1"/>
                </a:solidFill>
                <a:latin typeface="+mn-lt"/>
                <a:cs typeface="Arial"/>
              </a:rPr>
              <a:t>Copyright © 2024 Capgemini. All rights reserved.</a:t>
            </a:r>
          </a:p>
        </p:txBody>
      </p:sp>
      <p:pic>
        <p:nvPicPr>
          <p:cNvPr id="26" name="Picture 7">
            <a:hlinkClick r:id="rId3"/>
            <a:extLst>
              <a:ext uri="{FF2B5EF4-FFF2-40B4-BE49-F238E27FC236}">
                <a16:creationId xmlns:a16="http://schemas.microsoft.com/office/drawing/2014/main" id="{23996BED-DA79-7795-E8CC-89B8B4F54B9E}"/>
              </a:ext>
            </a:extLst>
          </p:cNvPr>
          <p:cNvPicPr>
            <a:picLocks noChangeAspect="1" noChangeArrowheads="1"/>
          </p:cNvPicPr>
          <p:nvPr userDrawn="1"/>
        </p:nvPicPr>
        <p:blipFill>
          <a:blip r:embed="rId4" cstate="screen">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522933" y="5569299"/>
            <a:ext cx="333195" cy="333195"/>
          </a:xfrm>
          <a:prstGeom prst="rect">
            <a:avLst/>
          </a:prstGeom>
          <a:noFill/>
        </p:spPr>
      </p:pic>
      <p:pic>
        <p:nvPicPr>
          <p:cNvPr id="27" name="Picture 2">
            <a:hlinkClick r:id="rId6"/>
            <a:extLst>
              <a:ext uri="{FF2B5EF4-FFF2-40B4-BE49-F238E27FC236}">
                <a16:creationId xmlns:a16="http://schemas.microsoft.com/office/drawing/2014/main" id="{41F22088-9EDE-E75E-205B-071BC64768AD}"/>
              </a:ext>
            </a:extLst>
          </p:cNvPr>
          <p:cNvPicPr>
            <a:picLocks noChangeAspect="1" noChangeArrowheads="1"/>
          </p:cNvPicPr>
          <p:nvPr userDrawn="1"/>
        </p:nvPicPr>
        <p:blipFill>
          <a:blip r:embed="rId7" cstate="screen">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914089" y="5569299"/>
            <a:ext cx="333195" cy="333195"/>
          </a:xfrm>
          <a:prstGeom prst="rect">
            <a:avLst/>
          </a:prstGeom>
          <a:noFill/>
        </p:spPr>
      </p:pic>
      <p:pic>
        <p:nvPicPr>
          <p:cNvPr id="28" name="Picture 4">
            <a:hlinkClick r:id="rId9"/>
            <a:extLst>
              <a:ext uri="{FF2B5EF4-FFF2-40B4-BE49-F238E27FC236}">
                <a16:creationId xmlns:a16="http://schemas.microsoft.com/office/drawing/2014/main" id="{4B0CCAD4-0758-D6B9-EFF6-02B94D32DE46}"/>
              </a:ext>
            </a:extLst>
          </p:cNvPr>
          <p:cNvPicPr>
            <a:picLocks noChangeAspect="1" noChangeArrowheads="1"/>
          </p:cNvPicPr>
          <p:nvPr userDrawn="1"/>
        </p:nvPicPr>
        <p:blipFill>
          <a:blip r:embed="rId10" cstate="screen">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05245" y="5569299"/>
            <a:ext cx="333195" cy="333195"/>
          </a:xfrm>
          <a:prstGeom prst="rect">
            <a:avLst/>
          </a:prstGeom>
          <a:noFill/>
        </p:spPr>
      </p:pic>
      <p:pic>
        <p:nvPicPr>
          <p:cNvPr id="30" name="Picture 6">
            <a:hlinkClick r:id="rId12"/>
            <a:extLst>
              <a:ext uri="{FF2B5EF4-FFF2-40B4-BE49-F238E27FC236}">
                <a16:creationId xmlns:a16="http://schemas.microsoft.com/office/drawing/2014/main" id="{97D8A9F7-9109-48D0-0781-197117BF809D}"/>
              </a:ext>
            </a:extLst>
          </p:cNvPr>
          <p:cNvPicPr>
            <a:picLocks noChangeAspect="1" noChangeArrowheads="1"/>
          </p:cNvPicPr>
          <p:nvPr userDrawn="1"/>
        </p:nvPicPr>
        <p:blipFill>
          <a:blip r:embed="rId13" cstate="screen">
            <a:duotone>
              <a:prstClr val="black"/>
              <a:schemeClr val="accent4">
                <a:tint val="45000"/>
                <a:satMod val="400000"/>
              </a:schemeClr>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696400" y="5569299"/>
            <a:ext cx="333195" cy="333195"/>
          </a:xfrm>
          <a:prstGeom prst="rect">
            <a:avLst/>
          </a:prstGeom>
          <a:noFill/>
        </p:spPr>
      </p:pic>
      <p:grpSp>
        <p:nvGrpSpPr>
          <p:cNvPr id="2" name="Group 1">
            <a:extLst>
              <a:ext uri="{FF2B5EF4-FFF2-40B4-BE49-F238E27FC236}">
                <a16:creationId xmlns:a16="http://schemas.microsoft.com/office/drawing/2014/main" id="{FE4C124A-1677-5379-4F1F-D80E084B6A07}"/>
              </a:ext>
            </a:extLst>
          </p:cNvPr>
          <p:cNvGrpSpPr>
            <a:grpSpLocks noChangeAspect="1"/>
          </p:cNvGrpSpPr>
          <p:nvPr userDrawn="1"/>
        </p:nvGrpSpPr>
        <p:grpSpPr>
          <a:xfrm>
            <a:off x="443236" y="6021288"/>
            <a:ext cx="1872000" cy="420870"/>
            <a:chOff x="5095385" y="4090756"/>
            <a:chExt cx="3033729" cy="682053"/>
          </a:xfrm>
        </p:grpSpPr>
        <p:sp>
          <p:nvSpPr>
            <p:cNvPr id="3" name="Freeform: Shape 2">
              <a:extLst>
                <a:ext uri="{FF2B5EF4-FFF2-40B4-BE49-F238E27FC236}">
                  <a16:creationId xmlns:a16="http://schemas.microsoft.com/office/drawing/2014/main" id="{17CD1832-464E-8F19-D1FF-C26D2A4008C4}"/>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4" name="Freeform: Shape 3">
              <a:extLst>
                <a:ext uri="{FF2B5EF4-FFF2-40B4-BE49-F238E27FC236}">
                  <a16:creationId xmlns:a16="http://schemas.microsoft.com/office/drawing/2014/main" id="{A27580D5-10C4-1378-1B16-22D2C6577A5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5" name="Freeform: Shape 4">
              <a:extLst>
                <a:ext uri="{FF2B5EF4-FFF2-40B4-BE49-F238E27FC236}">
                  <a16:creationId xmlns:a16="http://schemas.microsoft.com/office/drawing/2014/main" id="{8296E9CB-B7F8-9F5C-5A91-CC70339F4284}"/>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6" name="Freeform: Shape 14">
              <a:extLst>
                <a:ext uri="{FF2B5EF4-FFF2-40B4-BE49-F238E27FC236}">
                  <a16:creationId xmlns:a16="http://schemas.microsoft.com/office/drawing/2014/main" id="{4046F42C-B4B1-F5B5-97B0-295157FB511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7" name="Freeform: Shape 20">
              <a:extLst>
                <a:ext uri="{FF2B5EF4-FFF2-40B4-BE49-F238E27FC236}">
                  <a16:creationId xmlns:a16="http://schemas.microsoft.com/office/drawing/2014/main" id="{B9876A18-1EED-B3A2-6F45-2D9C7CE3D38D}"/>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426123466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01BE-7FE5-6564-FBE1-D53385A7560C}"/>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31349650-4E5B-BD94-7582-95F18815EB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007032F5-A308-A576-6781-59060989F6C0}"/>
              </a:ext>
            </a:extLst>
          </p:cNvPr>
          <p:cNvSpPr>
            <a:spLocks noGrp="1"/>
          </p:cNvSpPr>
          <p:nvPr>
            <p:ph type="dt" sz="half" idx="10"/>
          </p:nvPr>
        </p:nvSpPr>
        <p:spPr/>
        <p:txBody>
          <a:bodyPr/>
          <a:lstStyle/>
          <a:p>
            <a:endParaRPr lang="nb-NO"/>
          </a:p>
        </p:txBody>
      </p:sp>
      <p:sp>
        <p:nvSpPr>
          <p:cNvPr id="5" name="Footer Placeholder 4">
            <a:extLst>
              <a:ext uri="{FF2B5EF4-FFF2-40B4-BE49-F238E27FC236}">
                <a16:creationId xmlns:a16="http://schemas.microsoft.com/office/drawing/2014/main" id="{CAB6AEF6-66B4-F1F6-7345-BAB8921B733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0ED42B3-97AA-D9F2-936D-B926E1461D34}"/>
              </a:ext>
            </a:extLst>
          </p:cNvPr>
          <p:cNvSpPr>
            <a:spLocks noGrp="1"/>
          </p:cNvSpPr>
          <p:nvPr>
            <p:ph type="sldNum" sz="quarter" idx="12"/>
          </p:nvPr>
        </p:nvSpPr>
        <p:spPr/>
        <p:txBody>
          <a:bodyPr/>
          <a:lstStyle/>
          <a:p>
            <a:fld id="{B0C5FDB2-EC43-4449-B5B3-9BEF884AB735}" type="slidenum">
              <a:rPr lang="nb-NO" smtClean="0"/>
              <a:t>‹#›</a:t>
            </a:fld>
            <a:endParaRPr lang="nb-NO"/>
          </a:p>
        </p:txBody>
      </p:sp>
    </p:spTree>
    <p:extLst>
      <p:ext uri="{BB962C8B-B14F-4D97-AF65-F5344CB8AC3E}">
        <p14:creationId xmlns:p14="http://schemas.microsoft.com/office/powerpoint/2010/main" val="317740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s slide 3a">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b"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5" name="Group 2">
            <a:extLst>
              <a:ext uri="{FF2B5EF4-FFF2-40B4-BE49-F238E27FC236}">
                <a16:creationId xmlns:a16="http://schemas.microsoft.com/office/drawing/2014/main" id="{6C2E4BB5-C5E3-F6F8-4261-BF330F6E49AC}"/>
              </a:ext>
            </a:extLst>
          </p:cNvPr>
          <p:cNvGrpSpPr>
            <a:grpSpLocks noChangeAspect="1"/>
          </p:cNvGrpSpPr>
          <p:nvPr userDrawn="1"/>
        </p:nvGrpSpPr>
        <p:grpSpPr>
          <a:xfrm>
            <a:off x="443568" y="6021288"/>
            <a:ext cx="1872000" cy="420870"/>
            <a:chOff x="5094083" y="5360390"/>
            <a:chExt cx="3039349" cy="683316"/>
          </a:xfrm>
        </p:grpSpPr>
        <p:sp>
          <p:nvSpPr>
            <p:cNvPr id="7" name="Freeform: Shape 4">
              <a:extLst>
                <a:ext uri="{FF2B5EF4-FFF2-40B4-BE49-F238E27FC236}">
                  <a16:creationId xmlns:a16="http://schemas.microsoft.com/office/drawing/2014/main" id="{0F3FBF3D-73C2-AEF9-6A29-26E9974EB2B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8" name="Freeform: Shape 5">
              <a:extLst>
                <a:ext uri="{FF2B5EF4-FFF2-40B4-BE49-F238E27FC236}">
                  <a16:creationId xmlns:a16="http://schemas.microsoft.com/office/drawing/2014/main" id="{16D7EF54-CF87-4A1F-B1F7-68129688842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9" name="Freeform: Shape 6">
              <a:extLst>
                <a:ext uri="{FF2B5EF4-FFF2-40B4-BE49-F238E27FC236}">
                  <a16:creationId xmlns:a16="http://schemas.microsoft.com/office/drawing/2014/main" id="{411034BC-7D78-A8D4-1F4A-8C4D8937B48B}"/>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0" name="Freeform: Shape 7">
              <a:extLst>
                <a:ext uri="{FF2B5EF4-FFF2-40B4-BE49-F238E27FC236}">
                  <a16:creationId xmlns:a16="http://schemas.microsoft.com/office/drawing/2014/main" id="{91A42476-4DC0-A3D4-0B82-C32497A9655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61A1CDED-A495-D2CB-B478-6B5C933C774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18732640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b">
    <p:bg>
      <p:bgPr>
        <a:solidFill>
          <a:schemeClr val="accent4"/>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2" name="Group 1">
            <a:extLst>
              <a:ext uri="{FF2B5EF4-FFF2-40B4-BE49-F238E27FC236}">
                <a16:creationId xmlns:a16="http://schemas.microsoft.com/office/drawing/2014/main" id="{D5EC1CE0-E890-6F27-EC37-CCBB63335D47}"/>
              </a:ext>
            </a:extLst>
          </p:cNvPr>
          <p:cNvGrpSpPr>
            <a:grpSpLocks noChangeAspect="1"/>
          </p:cNvGrpSpPr>
          <p:nvPr userDrawn="1"/>
        </p:nvGrpSpPr>
        <p:grpSpPr>
          <a:xfrm>
            <a:off x="443236" y="6021288"/>
            <a:ext cx="1872000" cy="420870"/>
            <a:chOff x="5095385" y="4090756"/>
            <a:chExt cx="3033729" cy="682053"/>
          </a:xfrm>
        </p:grpSpPr>
        <p:sp>
          <p:nvSpPr>
            <p:cNvPr id="6" name="Freeform: Shape 2">
              <a:extLst>
                <a:ext uri="{FF2B5EF4-FFF2-40B4-BE49-F238E27FC236}">
                  <a16:creationId xmlns:a16="http://schemas.microsoft.com/office/drawing/2014/main" id="{FC1EFD8E-6111-C0FE-F23B-7FCABA181AFF}"/>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1" name="Freeform: Shape 3">
              <a:extLst>
                <a:ext uri="{FF2B5EF4-FFF2-40B4-BE49-F238E27FC236}">
                  <a16:creationId xmlns:a16="http://schemas.microsoft.com/office/drawing/2014/main" id="{2E0336C3-FD2D-34F2-37FE-01F1463B9B1A}"/>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4">
              <a:extLst>
                <a:ext uri="{FF2B5EF4-FFF2-40B4-BE49-F238E27FC236}">
                  <a16:creationId xmlns:a16="http://schemas.microsoft.com/office/drawing/2014/main" id="{BCC79B1A-4DEF-2D28-22B2-7BFA7646E1A5}"/>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14">
              <a:extLst>
                <a:ext uri="{FF2B5EF4-FFF2-40B4-BE49-F238E27FC236}">
                  <a16:creationId xmlns:a16="http://schemas.microsoft.com/office/drawing/2014/main" id="{95610CD6-85BD-3AFA-95C6-25178AB66F0D}"/>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4" name="Freeform: Shape 20">
              <a:extLst>
                <a:ext uri="{FF2B5EF4-FFF2-40B4-BE49-F238E27FC236}">
                  <a16:creationId xmlns:a16="http://schemas.microsoft.com/office/drawing/2014/main" id="{DE7326A8-CE97-C71F-CFF8-B35813A22238}"/>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6009910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se slide 3c">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27038" y="2320211"/>
            <a:ext cx="11356975" cy="2215991"/>
          </a:xfrm>
          <a:prstGeom prst="rect">
            <a:avLst/>
          </a:prstGeom>
        </p:spPr>
        <p:txBody>
          <a:bodyPr wrap="square" anchor="b"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2" name="Group 2">
            <a:extLst>
              <a:ext uri="{FF2B5EF4-FFF2-40B4-BE49-F238E27FC236}">
                <a16:creationId xmlns:a16="http://schemas.microsoft.com/office/drawing/2014/main" id="{E112FC67-26E6-91F9-0FAE-294883269917}"/>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FC0E4D70-5998-8125-42E2-E0EE77A84AC4}"/>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1" name="Freeform: Shape 5">
              <a:extLst>
                <a:ext uri="{FF2B5EF4-FFF2-40B4-BE49-F238E27FC236}">
                  <a16:creationId xmlns:a16="http://schemas.microsoft.com/office/drawing/2014/main" id="{FBD6D893-3276-B285-3B03-8726CD1FFB2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2" name="Freeform: Shape 6">
              <a:extLst>
                <a:ext uri="{FF2B5EF4-FFF2-40B4-BE49-F238E27FC236}">
                  <a16:creationId xmlns:a16="http://schemas.microsoft.com/office/drawing/2014/main" id="{6F9A7FDE-2DE1-AB6B-F371-23968DFB687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7">
              <a:extLst>
                <a:ext uri="{FF2B5EF4-FFF2-40B4-BE49-F238E27FC236}">
                  <a16:creationId xmlns:a16="http://schemas.microsoft.com/office/drawing/2014/main" id="{72366D37-668B-51CE-2CE6-C9DA736141B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8">
              <a:extLst>
                <a:ext uri="{FF2B5EF4-FFF2-40B4-BE49-F238E27FC236}">
                  <a16:creationId xmlns:a16="http://schemas.microsoft.com/office/drawing/2014/main" id="{9CF35CA0-09E8-81C3-4DA7-F503D6BAE3A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Picture 16">
            <a:extLst>
              <a:ext uri="{FF2B5EF4-FFF2-40B4-BE49-F238E27FC236}">
                <a16:creationId xmlns:a16="http://schemas.microsoft.com/office/drawing/2014/main" id="{415561A2-AF17-AE8E-8E0A-9B607FD1FA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59896" y="1107202"/>
            <a:ext cx="8281358" cy="6858000"/>
          </a:xfrm>
          <a:prstGeom prst="rect">
            <a:avLst/>
          </a:prstGeom>
        </p:spPr>
      </p:pic>
    </p:spTree>
    <p:extLst>
      <p:ext uri="{BB962C8B-B14F-4D97-AF65-F5344CB8AC3E}">
        <p14:creationId xmlns:p14="http://schemas.microsoft.com/office/powerpoint/2010/main" val="88322052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1053956"/>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en-US"/>
              <a:t>Click to edit Master title style</a:t>
            </a:r>
            <a:endParaRPr lang="en-GB" dirty="0"/>
          </a:p>
        </p:txBody>
      </p:sp>
      <p:grpSp>
        <p:nvGrpSpPr>
          <p:cNvPr id="8" name="Group 1">
            <a:extLst>
              <a:ext uri="{FF2B5EF4-FFF2-40B4-BE49-F238E27FC236}">
                <a16:creationId xmlns:a16="http://schemas.microsoft.com/office/drawing/2014/main" id="{0650393B-7E46-5ECE-4310-AF8EC7255742}"/>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09E51387-52A5-B06A-AEC1-9A4DA7D2DAC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1A2D993C-1439-0B90-F87F-84C15E66CF4C}"/>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9D4A7921-9C3C-6166-B6B7-CEDC5FF28E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F10A1F9A-93B6-1683-DDEE-2FA6B370E583}"/>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74BF5A15-51F5-5003-8669-EA9C008D0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6692911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5a">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grpSp>
        <p:nvGrpSpPr>
          <p:cNvPr id="8" name="Group 1">
            <a:extLst>
              <a:ext uri="{FF2B5EF4-FFF2-40B4-BE49-F238E27FC236}">
                <a16:creationId xmlns:a16="http://schemas.microsoft.com/office/drawing/2014/main" id="{AA102172-14DD-5ED5-33AF-356721242379}"/>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21C01B30-4538-A317-44E5-BDF28A06DCA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A9A8C1E0-9587-0DA1-86EF-2B2312071C5E}"/>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B65EA192-75EF-F13F-0CC2-C84DE74A65A7}"/>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A48BD9AC-7231-CA62-C64B-046F4398B636}"/>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E90D6E4E-CBEC-C140-FE24-C2FD729A0A29}"/>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62117"/>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dirty="0"/>
              <a:t>Modifiez le style du titre</a:t>
            </a:r>
            <a:endParaRPr lang="en-GB" dirty="0"/>
          </a:p>
        </p:txBody>
      </p:sp>
    </p:spTree>
    <p:extLst>
      <p:ext uri="{BB962C8B-B14F-4D97-AF65-F5344CB8AC3E}">
        <p14:creationId xmlns:p14="http://schemas.microsoft.com/office/powerpoint/2010/main" val="402014262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49"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sp>
        <p:nvSpPr>
          <p:cNvPr id="4" name="Text Placeholder 1"/>
          <p:cNvSpPr>
            <a:spLocks noGrp="1"/>
          </p:cNvSpPr>
          <p:nvPr>
            <p:ph type="body" idx="1"/>
          </p:nvPr>
        </p:nvSpPr>
        <p:spPr>
          <a:xfrm>
            <a:off x="407988" y="1628800"/>
            <a:ext cx="11369040" cy="4829080"/>
          </a:xfrm>
          <a:prstGeom prst="rect">
            <a:avLst/>
          </a:prstGeom>
        </p:spPr>
        <p:txBody>
          <a:bodyPr vert="horz" lIns="0" tIns="0" rIns="0" bIns="0" rtlCol="0">
            <a:noAutofit/>
          </a:bodyPr>
          <a:lstStyle/>
          <a:p>
            <a:pPr lvl="0"/>
            <a:r>
              <a:rPr lang="fr-FR" dirty="0"/>
              <a:t>Enter </a:t>
            </a:r>
            <a:r>
              <a:rPr lang="fr-FR" dirty="0" err="1"/>
              <a:t>your</a:t>
            </a:r>
            <a:r>
              <a:rPr lang="fr-FR" dirty="0"/>
              <a:t> contents</a:t>
            </a:r>
          </a:p>
          <a:p>
            <a:pPr lvl="1"/>
            <a:r>
              <a:rPr lang="fr-FR" dirty="0"/>
              <a:t>Second </a:t>
            </a:r>
            <a:r>
              <a:rPr lang="fr-FR" dirty="0" err="1"/>
              <a:t>level</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en-US" dirty="0"/>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260350"/>
            <a:ext cx="11008413" cy="792163"/>
          </a:xfrm>
          <a:prstGeom prst="rect">
            <a:avLst/>
          </a:prstGeom>
        </p:spPr>
        <p:txBody>
          <a:bodyPr vert="horz" lIns="0" tIns="0" rIns="0" bIns="0" rtlCol="0" anchor="b" anchorCtr="0">
            <a:noAutofit/>
          </a:bodyPr>
          <a:lstStyle/>
          <a:p>
            <a:r>
              <a:rPr lang="fr-FR" dirty="0"/>
              <a:t>Modifiez le style du titre</a:t>
            </a:r>
            <a:endParaRPr lang="de-DE" dirty="0"/>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dirty="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chemeClr val="bg1">
                    <a:lumMod val="65000"/>
                  </a:schemeClr>
                </a:solidFill>
                <a:latin typeface="+mn-lt"/>
                <a:cs typeface="Arial" panose="020B0604020202020204" pitchFamily="34" charset="0"/>
              </a:rPr>
              <a:t>Presentation Title  |  Author  |  Date</a:t>
            </a: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lumMod val="65000"/>
                  </a:schemeClr>
                </a:solidFill>
                <a:latin typeface="+mn-lt"/>
                <a:cs typeface="Arial" panose="020B0604020202020204" pitchFamily="34" charset="0"/>
              </a:rPr>
              <a:t>Company Confidential © Capgemini 2024.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2719133398"/>
      </p:ext>
    </p:extLst>
  </p:cSld>
  <p:clrMap bg1="lt1" tx1="dk1" bg2="lt2" tx2="dk2" accent1="accent1" accent2="accent2" accent3="accent3" accent4="accent4" accent5="accent5" accent6="accent6" hlink="hlink" folHlink="folHlink"/>
  <p:sldLayoutIdLst>
    <p:sldLayoutId id="2147484165" r:id="rId1"/>
    <p:sldLayoutId id="2147484177" r:id="rId2"/>
    <p:sldLayoutId id="2147484198" r:id="rId3"/>
    <p:sldLayoutId id="2147484119" r:id="rId4"/>
    <p:sldLayoutId id="2147484199" r:id="rId5"/>
    <p:sldLayoutId id="2147484162" r:id="rId6"/>
    <p:sldLayoutId id="2147484158" r:id="rId7"/>
    <p:sldLayoutId id="2147484169" r:id="rId8"/>
    <p:sldLayoutId id="2147484179" r:id="rId9"/>
    <p:sldLayoutId id="2147484180" r:id="rId10"/>
    <p:sldLayoutId id="2147484181" r:id="rId11"/>
    <p:sldLayoutId id="2147484184" r:id="rId12"/>
    <p:sldLayoutId id="2147484185" r:id="rId13"/>
    <p:sldLayoutId id="2147484186" r:id="rId14"/>
    <p:sldLayoutId id="2147484187" r:id="rId15"/>
    <p:sldLayoutId id="2147484124" r:id="rId16"/>
    <p:sldLayoutId id="2147484192" r:id="rId17"/>
    <p:sldLayoutId id="2147484200" r:id="rId18"/>
    <p:sldLayoutId id="2147484194" r:id="rId19"/>
    <p:sldLayoutId id="2147484159" r:id="rId20"/>
    <p:sldLayoutId id="2147484125" r:id="rId21"/>
    <p:sldLayoutId id="2147484126" r:id="rId22"/>
    <p:sldLayoutId id="2147484127" r:id="rId23"/>
    <p:sldLayoutId id="2147484128" r:id="rId24"/>
    <p:sldLayoutId id="2147484129" r:id="rId25"/>
    <p:sldLayoutId id="2147484130" r:id="rId26"/>
    <p:sldLayoutId id="2147484131" r:id="rId27"/>
    <p:sldLayoutId id="2147484132" r:id="rId28"/>
    <p:sldLayoutId id="2147484133" r:id="rId29"/>
    <p:sldLayoutId id="2147484134" r:id="rId30"/>
    <p:sldLayoutId id="2147484135" r:id="rId31"/>
    <p:sldLayoutId id="2147484136" r:id="rId32"/>
    <p:sldLayoutId id="2147484137" r:id="rId33"/>
    <p:sldLayoutId id="2147484138" r:id="rId34"/>
    <p:sldLayoutId id="2147484195" r:id="rId35"/>
    <p:sldLayoutId id="2147484144" r:id="rId36"/>
    <p:sldLayoutId id="2147484197" r:id="rId37"/>
    <p:sldLayoutId id="2147484139" r:id="rId38"/>
    <p:sldLayoutId id="2147484140" r:id="rId39"/>
    <p:sldLayoutId id="2147484141" r:id="rId40"/>
    <p:sldLayoutId id="2147484142" r:id="rId41"/>
    <p:sldLayoutId id="2147484143" r:id="rId42"/>
    <p:sldLayoutId id="2147484145" r:id="rId43"/>
    <p:sldLayoutId id="2147484156" r:id="rId44"/>
    <p:sldLayoutId id="2147484201" r:id="rId45"/>
    <p:sldLayoutId id="2147484160" r:id="rId46"/>
    <p:sldLayoutId id="2147484202" r:id="rId47"/>
  </p:sldLayoutIdLst>
  <p:hf hdr="0" ft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userDrawn="1">
          <p15:clr>
            <a:srgbClr val="F26B43"/>
          </p15:clr>
        </p15:guide>
        <p15:guide id="19" orient="horz" pos="4320" userDrawn="1">
          <p15:clr>
            <a:srgbClr val="F26B43"/>
          </p15:clr>
        </p15:guide>
        <p15:guide id="20" pos="257" userDrawn="1">
          <p15:clr>
            <a:srgbClr val="F26B43"/>
          </p15:clr>
        </p15:guide>
        <p15:guide id="21" pos="3840">
          <p15:clr>
            <a:srgbClr val="F26B43"/>
          </p15:clr>
        </p15:guide>
        <p15:guide id="22" pos="7423" userDrawn="1">
          <p15:clr>
            <a:srgbClr val="F26B43"/>
          </p15:clr>
        </p15:guide>
        <p15:guide id="23" orient="horz" pos="255" userDrawn="1">
          <p15:clr>
            <a:srgbClr val="F26B43"/>
          </p15:clr>
        </p15:guide>
        <p15:guide id="24" orient="horz" pos="1026">
          <p15:clr>
            <a:srgbClr val="F26B43"/>
          </p15:clr>
        </p15:guide>
        <p15:guide id="26" orient="horz" pos="4065" userDrawn="1">
          <p15:clr>
            <a:srgbClr val="F26B43"/>
          </p15:clr>
        </p15:guide>
        <p15:guide id="27" orient="horz" pos="89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svg"/><Relationship Id="rId18" Type="http://schemas.openxmlformats.org/officeDocument/2006/relationships/image" Target="../media/image3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4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7.xml"/><Relationship Id="rId6" Type="http://schemas.openxmlformats.org/officeDocument/2006/relationships/image" Target="../media/image35.png"/><Relationship Id="rId5" Type="http://schemas.openxmlformats.org/officeDocument/2006/relationships/image" Target="../media/image34.jp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pilotstudio.microsoft.com/" TargetMode="Externa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a:extLst>
              <a:ext uri="{FF2B5EF4-FFF2-40B4-BE49-F238E27FC236}">
                <a16:creationId xmlns:a16="http://schemas.microsoft.com/office/drawing/2014/main" id="{192BF0A1-A789-A72A-F35D-9E3AFE3DA1C4}"/>
              </a:ext>
              <a:ext uri="{C183D7F6-B498-43B3-948B-1728B52AA6E4}">
                <adec:decorative xmlns:adec="http://schemas.microsoft.com/office/drawing/2017/decorative" val="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5" name="Titre 4">
            <a:extLst>
              <a:ext uri="{FF2B5EF4-FFF2-40B4-BE49-F238E27FC236}">
                <a16:creationId xmlns:a16="http://schemas.microsoft.com/office/drawing/2014/main" id="{417AA630-C3BE-9264-E679-C00614D68506}"/>
              </a:ext>
            </a:extLst>
          </p:cNvPr>
          <p:cNvSpPr>
            <a:spLocks noGrp="1"/>
          </p:cNvSpPr>
          <p:nvPr>
            <p:ph type="ctrTitle"/>
          </p:nvPr>
        </p:nvSpPr>
        <p:spPr/>
        <p:txBody>
          <a:bodyPr/>
          <a:lstStyle/>
          <a:p>
            <a:r>
              <a:rPr lang="en-US" dirty="0"/>
              <a:t>Copilot Studio – Let’s Build</a:t>
            </a:r>
          </a:p>
        </p:txBody>
      </p:sp>
    </p:spTree>
    <p:extLst>
      <p:ext uri="{BB962C8B-B14F-4D97-AF65-F5344CB8AC3E}">
        <p14:creationId xmlns:p14="http://schemas.microsoft.com/office/powerpoint/2010/main" val="4043674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031A41-FB96-E638-5472-36B08F4257B9}"/>
              </a:ext>
            </a:extLst>
          </p:cNvPr>
          <p:cNvSpPr>
            <a:spLocks noGrp="1"/>
          </p:cNvSpPr>
          <p:nvPr>
            <p:ph type="body" sz="quarter" idx="17"/>
          </p:nvPr>
        </p:nvSpPr>
        <p:spPr/>
        <p:txBody>
          <a:bodyPr/>
          <a:lstStyle/>
          <a:p>
            <a:endParaRPr lang="nb-NO" dirty="0"/>
          </a:p>
        </p:txBody>
      </p:sp>
      <p:sp>
        <p:nvSpPr>
          <p:cNvPr id="4" name="Title 3">
            <a:extLst>
              <a:ext uri="{FF2B5EF4-FFF2-40B4-BE49-F238E27FC236}">
                <a16:creationId xmlns:a16="http://schemas.microsoft.com/office/drawing/2014/main" id="{90B623A9-32F4-29E8-E7BD-7F31DC2211A5}"/>
              </a:ext>
            </a:extLst>
          </p:cNvPr>
          <p:cNvSpPr>
            <a:spLocks noGrp="1"/>
          </p:cNvSpPr>
          <p:nvPr>
            <p:ph type="title"/>
          </p:nvPr>
        </p:nvSpPr>
        <p:spPr/>
        <p:txBody>
          <a:bodyPr/>
          <a:lstStyle/>
          <a:p>
            <a:r>
              <a:rPr lang="nb-NO" dirty="0"/>
              <a:t>Add knowledge to the bot</a:t>
            </a:r>
          </a:p>
        </p:txBody>
      </p:sp>
      <p:pic>
        <p:nvPicPr>
          <p:cNvPr id="6" name="Picture 5" descr="A group of colorful tags with white letters&#10;&#10;Description automatically generated">
            <a:extLst>
              <a:ext uri="{FF2B5EF4-FFF2-40B4-BE49-F238E27FC236}">
                <a16:creationId xmlns:a16="http://schemas.microsoft.com/office/drawing/2014/main" id="{38024E66-9A29-4FFF-8510-7AB683D6C6F7}"/>
              </a:ext>
            </a:extLst>
          </p:cNvPr>
          <p:cNvPicPr>
            <a:picLocks noChangeAspect="1"/>
          </p:cNvPicPr>
          <p:nvPr/>
        </p:nvPicPr>
        <p:blipFill>
          <a:blip r:embed="rId2"/>
          <a:stretch>
            <a:fillRect/>
          </a:stretch>
        </p:blipFill>
        <p:spPr>
          <a:xfrm>
            <a:off x="2711624" y="1823556"/>
            <a:ext cx="5904655" cy="3761328"/>
          </a:xfrm>
          <a:prstGeom prst="rect">
            <a:avLst/>
          </a:prstGeom>
        </p:spPr>
      </p:pic>
      <p:sp>
        <p:nvSpPr>
          <p:cNvPr id="2" name="Rectangle 1">
            <a:extLst>
              <a:ext uri="{FF2B5EF4-FFF2-40B4-BE49-F238E27FC236}">
                <a16:creationId xmlns:a16="http://schemas.microsoft.com/office/drawing/2014/main" id="{F69F6444-3C84-C2CF-E198-C3DE6F21B829}"/>
              </a:ext>
            </a:extLst>
          </p:cNvPr>
          <p:cNvSpPr/>
          <p:nvPr/>
        </p:nvSpPr>
        <p:spPr>
          <a:xfrm>
            <a:off x="9120336" y="652534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
        <p:nvSpPr>
          <p:cNvPr id="5" name="Rectangle 4">
            <a:extLst>
              <a:ext uri="{FF2B5EF4-FFF2-40B4-BE49-F238E27FC236}">
                <a16:creationId xmlns:a16="http://schemas.microsoft.com/office/drawing/2014/main" id="{CA9859DB-5196-23FB-E3CD-FD85B6612BB9}"/>
              </a:ext>
            </a:extLst>
          </p:cNvPr>
          <p:cNvSpPr/>
          <p:nvPr/>
        </p:nvSpPr>
        <p:spPr>
          <a:xfrm>
            <a:off x="410893" y="656330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Tree>
    <p:extLst>
      <p:ext uri="{BB962C8B-B14F-4D97-AF65-F5344CB8AC3E}">
        <p14:creationId xmlns:p14="http://schemas.microsoft.com/office/powerpoint/2010/main" val="179915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127335-2608-5DED-926F-9A66BEEB6CA3}"/>
              </a:ext>
            </a:extLst>
          </p:cNvPr>
          <p:cNvSpPr>
            <a:spLocks noGrp="1"/>
          </p:cNvSpPr>
          <p:nvPr>
            <p:ph type="body" sz="quarter" idx="17"/>
          </p:nvPr>
        </p:nvSpPr>
        <p:spPr/>
        <p:txBody>
          <a:bodyPr/>
          <a:lstStyle/>
          <a:p>
            <a:endParaRPr lang="nb-NO" dirty="0"/>
          </a:p>
        </p:txBody>
      </p:sp>
      <p:sp>
        <p:nvSpPr>
          <p:cNvPr id="4" name="Title 3">
            <a:extLst>
              <a:ext uri="{FF2B5EF4-FFF2-40B4-BE49-F238E27FC236}">
                <a16:creationId xmlns:a16="http://schemas.microsoft.com/office/drawing/2014/main" id="{6171DC58-02B7-D35C-F9ED-13FE7615DC38}"/>
              </a:ext>
            </a:extLst>
          </p:cNvPr>
          <p:cNvSpPr>
            <a:spLocks noGrp="1"/>
          </p:cNvSpPr>
          <p:nvPr>
            <p:ph type="title"/>
          </p:nvPr>
        </p:nvSpPr>
        <p:spPr/>
        <p:txBody>
          <a:bodyPr/>
          <a:lstStyle/>
          <a:p>
            <a:r>
              <a:rPr lang="nb-NO" dirty="0"/>
              <a:t>Publish the bot to a website or Sharepoint Site</a:t>
            </a:r>
          </a:p>
        </p:txBody>
      </p:sp>
      <p:pic>
        <p:nvPicPr>
          <p:cNvPr id="8" name="Picture 7" descr="A group of colorful tags with white letters&#10;&#10;Description automatically generated">
            <a:extLst>
              <a:ext uri="{FF2B5EF4-FFF2-40B4-BE49-F238E27FC236}">
                <a16:creationId xmlns:a16="http://schemas.microsoft.com/office/drawing/2014/main" id="{5CBA7FF2-C08D-04F0-41FE-0BD660591B6D}"/>
              </a:ext>
            </a:extLst>
          </p:cNvPr>
          <p:cNvPicPr>
            <a:picLocks noChangeAspect="1"/>
          </p:cNvPicPr>
          <p:nvPr/>
        </p:nvPicPr>
        <p:blipFill>
          <a:blip r:embed="rId2"/>
          <a:stretch>
            <a:fillRect/>
          </a:stretch>
        </p:blipFill>
        <p:spPr>
          <a:xfrm>
            <a:off x="3143672" y="2052904"/>
            <a:ext cx="6116657" cy="3896376"/>
          </a:xfrm>
          <a:prstGeom prst="rect">
            <a:avLst/>
          </a:prstGeom>
        </p:spPr>
      </p:pic>
      <p:sp>
        <p:nvSpPr>
          <p:cNvPr id="2" name="Rectangle 1">
            <a:extLst>
              <a:ext uri="{FF2B5EF4-FFF2-40B4-BE49-F238E27FC236}">
                <a16:creationId xmlns:a16="http://schemas.microsoft.com/office/drawing/2014/main" id="{9993E627-ADED-B0D8-D2C9-D1456C621923}"/>
              </a:ext>
            </a:extLst>
          </p:cNvPr>
          <p:cNvSpPr/>
          <p:nvPr/>
        </p:nvSpPr>
        <p:spPr>
          <a:xfrm>
            <a:off x="9120336" y="652534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
        <p:nvSpPr>
          <p:cNvPr id="5" name="Rectangle 4">
            <a:extLst>
              <a:ext uri="{FF2B5EF4-FFF2-40B4-BE49-F238E27FC236}">
                <a16:creationId xmlns:a16="http://schemas.microsoft.com/office/drawing/2014/main" id="{FF57A624-B31D-FC00-F6A2-3B50C51EE4F4}"/>
              </a:ext>
            </a:extLst>
          </p:cNvPr>
          <p:cNvSpPr/>
          <p:nvPr/>
        </p:nvSpPr>
        <p:spPr>
          <a:xfrm>
            <a:off x="263352" y="6530226"/>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Tree>
    <p:extLst>
      <p:ext uri="{BB962C8B-B14F-4D97-AF65-F5344CB8AC3E}">
        <p14:creationId xmlns:p14="http://schemas.microsoft.com/office/powerpoint/2010/main" val="950735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AB0DEB-8584-918A-90F8-A6E88AF9DD76}"/>
              </a:ext>
            </a:extLst>
          </p:cNvPr>
          <p:cNvSpPr>
            <a:spLocks noGrp="1"/>
          </p:cNvSpPr>
          <p:nvPr>
            <p:ph type="title"/>
          </p:nvPr>
        </p:nvSpPr>
        <p:spPr>
          <a:xfrm>
            <a:off x="414971" y="260350"/>
            <a:ext cx="11008413" cy="792163"/>
          </a:xfrm>
        </p:spPr>
        <p:txBody>
          <a:bodyPr anchor="ctr">
            <a:normAutofit/>
          </a:bodyPr>
          <a:lstStyle/>
          <a:p>
            <a:r>
              <a:rPr lang="nb-NO" dirty="0"/>
              <a:t>Q/A</a:t>
            </a:r>
          </a:p>
        </p:txBody>
      </p:sp>
      <p:pic>
        <p:nvPicPr>
          <p:cNvPr id="8" name="Picture 7" descr="White letters on a blue background&#10;&#10;Description automatically generated">
            <a:extLst>
              <a:ext uri="{FF2B5EF4-FFF2-40B4-BE49-F238E27FC236}">
                <a16:creationId xmlns:a16="http://schemas.microsoft.com/office/drawing/2014/main" id="{A38BC4E3-324A-19DC-9B92-8A5AE31273D2}"/>
              </a:ext>
            </a:extLst>
          </p:cNvPr>
          <p:cNvPicPr>
            <a:picLocks noChangeAspect="1"/>
          </p:cNvPicPr>
          <p:nvPr/>
        </p:nvPicPr>
        <p:blipFill>
          <a:blip r:embed="rId2"/>
          <a:srcRect t="17335" b="23431"/>
          <a:stretch/>
        </p:blipFill>
        <p:spPr>
          <a:xfrm>
            <a:off x="414971" y="1243013"/>
            <a:ext cx="11008413" cy="4352544"/>
          </a:xfrm>
          <a:prstGeom prst="rect">
            <a:avLst/>
          </a:prstGeom>
          <a:noFill/>
        </p:spPr>
      </p:pic>
      <p:sp>
        <p:nvSpPr>
          <p:cNvPr id="2" name="Rectangle 1">
            <a:extLst>
              <a:ext uri="{FF2B5EF4-FFF2-40B4-BE49-F238E27FC236}">
                <a16:creationId xmlns:a16="http://schemas.microsoft.com/office/drawing/2014/main" id="{3F785FF6-A5FF-0194-8A97-EC5EA6270F22}"/>
              </a:ext>
            </a:extLst>
          </p:cNvPr>
          <p:cNvSpPr/>
          <p:nvPr/>
        </p:nvSpPr>
        <p:spPr>
          <a:xfrm>
            <a:off x="9120336" y="652534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
        <p:nvSpPr>
          <p:cNvPr id="3" name="Rectangle 2">
            <a:extLst>
              <a:ext uri="{FF2B5EF4-FFF2-40B4-BE49-F238E27FC236}">
                <a16:creationId xmlns:a16="http://schemas.microsoft.com/office/drawing/2014/main" id="{F4330E92-73A2-25A0-4130-85AFDE87036F}"/>
              </a:ext>
            </a:extLst>
          </p:cNvPr>
          <p:cNvSpPr/>
          <p:nvPr/>
        </p:nvSpPr>
        <p:spPr>
          <a:xfrm>
            <a:off x="335360" y="652534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Tree>
    <p:extLst>
      <p:ext uri="{BB962C8B-B14F-4D97-AF65-F5344CB8AC3E}">
        <p14:creationId xmlns:p14="http://schemas.microsoft.com/office/powerpoint/2010/main" val="3907420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CC153A3-B326-8549-BF76-190E305053E3}"/>
              </a:ext>
            </a:extLst>
          </p:cNvPr>
          <p:cNvSpPr>
            <a:spLocks noGrp="1"/>
          </p:cNvSpPr>
          <p:nvPr>
            <p:ph type="title" idx="4294967295"/>
          </p:nvPr>
        </p:nvSpPr>
        <p:spPr>
          <a:xfrm>
            <a:off x="407369" y="1441558"/>
            <a:ext cx="4345176" cy="17714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About Capgemini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cloud and data, combined with its deep industry expertise and partner ecosystem. The Group reported 2023 global revenues of €22.5 billion.</a:t>
            </a:r>
            <a:endParaRPr kumimoji="0" lang="en-US" sz="900" b="0" i="0" u="none" strike="noStrike" kern="1200" cap="none" spc="0" normalizeH="0" baseline="0" noProof="0" dirty="0">
              <a:ln>
                <a:noFill/>
              </a:ln>
              <a:solidFill>
                <a:schemeClr val="bg1"/>
              </a:solidFill>
              <a:effectLst/>
              <a:uLnTx/>
              <a:uFillTx/>
              <a:latin typeface="+mn-lt"/>
              <a:ea typeface="+mn-ea"/>
              <a:cs typeface="+mn-cs"/>
            </a:endParaRPr>
          </a:p>
        </p:txBody>
      </p:sp>
      <p:sp>
        <p:nvSpPr>
          <p:cNvPr id="4" name="Rectangle 3">
            <a:extLst>
              <a:ext uri="{FF2B5EF4-FFF2-40B4-BE49-F238E27FC236}">
                <a16:creationId xmlns:a16="http://schemas.microsoft.com/office/drawing/2014/main" id="{20126FD7-9664-4478-C7C9-A70AB7544732}"/>
              </a:ext>
            </a:extLst>
          </p:cNvPr>
          <p:cNvSpPr/>
          <p:nvPr/>
        </p:nvSpPr>
        <p:spPr>
          <a:xfrm>
            <a:off x="407368" y="3325369"/>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900" dirty="0">
                <a:solidFill>
                  <a:schemeClr val="bg1"/>
                </a:solidFill>
                <a:effectLst/>
                <a:latin typeface="Ubuntu" panose="020B0504030602030204" pitchFamily="34" charset="0"/>
              </a:rPr>
              <a:t>Get the future you want |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1044416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AB7B620-8830-F1BE-6AB9-CA67BA75AB3E}"/>
              </a:ext>
            </a:extLst>
          </p:cNvPr>
          <p:cNvPicPr>
            <a:picLocks noGrp="1" noChangeAspect="1"/>
          </p:cNvPicPr>
          <p:nvPr>
            <p:ph idx="1"/>
          </p:nvPr>
        </p:nvPicPr>
        <p:blipFill>
          <a:blip r:embed="rId2"/>
          <a:srcRect t="461"/>
          <a:stretch/>
        </p:blipFill>
        <p:spPr>
          <a:xfrm>
            <a:off x="20" y="1282"/>
            <a:ext cx="12191980" cy="6856718"/>
          </a:xfrm>
          <a:prstGeom prst="rect">
            <a:avLst/>
          </a:prstGeom>
        </p:spPr>
      </p:pic>
      <p:sp>
        <p:nvSpPr>
          <p:cNvPr id="6" name="Rechteck 5">
            <a:extLst>
              <a:ext uri="{FF2B5EF4-FFF2-40B4-BE49-F238E27FC236}">
                <a16:creationId xmlns:a16="http://schemas.microsoft.com/office/drawing/2014/main" id="{F66D0C3D-B4F2-E09F-0AD7-FB7694270453}"/>
              </a:ext>
            </a:extLst>
          </p:cNvPr>
          <p:cNvSpPr/>
          <p:nvPr/>
        </p:nvSpPr>
        <p:spPr>
          <a:xfrm>
            <a:off x="1070170" y="1742018"/>
            <a:ext cx="1472229" cy="98854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FAE32D03-1FF4-743C-9952-A63CFD702A67}"/>
              </a:ext>
            </a:extLst>
          </p:cNvPr>
          <p:cNvSpPr/>
          <p:nvPr/>
        </p:nvSpPr>
        <p:spPr>
          <a:xfrm>
            <a:off x="1070170" y="3053964"/>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2B782F4B-E92B-4A9A-FC2E-7260099B658A}"/>
              </a:ext>
            </a:extLst>
          </p:cNvPr>
          <p:cNvSpPr/>
          <p:nvPr/>
        </p:nvSpPr>
        <p:spPr>
          <a:xfrm>
            <a:off x="2841163" y="1742018"/>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4ADD8DF-A3D1-9114-8A11-777B2C708522}"/>
              </a:ext>
            </a:extLst>
          </p:cNvPr>
          <p:cNvSpPr/>
          <p:nvPr/>
        </p:nvSpPr>
        <p:spPr>
          <a:xfrm>
            <a:off x="2841163" y="3053964"/>
            <a:ext cx="1472229" cy="98854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2512E7E1-C243-C6A9-B150-6E17559D5BC8}"/>
              </a:ext>
            </a:extLst>
          </p:cNvPr>
          <p:cNvSpPr/>
          <p:nvPr/>
        </p:nvSpPr>
        <p:spPr>
          <a:xfrm>
            <a:off x="4644431" y="1742018"/>
            <a:ext cx="1472229" cy="98854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ABC13550-9E9F-F863-ABB7-6A4F7D6558F5}"/>
              </a:ext>
            </a:extLst>
          </p:cNvPr>
          <p:cNvSpPr/>
          <p:nvPr/>
        </p:nvSpPr>
        <p:spPr>
          <a:xfrm>
            <a:off x="4644431" y="3053964"/>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F25CF32E-B797-1426-BDF5-11E8A20AE2F3}"/>
              </a:ext>
            </a:extLst>
          </p:cNvPr>
          <p:cNvSpPr/>
          <p:nvPr/>
        </p:nvSpPr>
        <p:spPr>
          <a:xfrm>
            <a:off x="6447699" y="1742018"/>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326D0E30-DAEF-C508-4347-5CA50BEA392C}"/>
              </a:ext>
            </a:extLst>
          </p:cNvPr>
          <p:cNvSpPr/>
          <p:nvPr/>
        </p:nvSpPr>
        <p:spPr>
          <a:xfrm>
            <a:off x="6447699" y="3053964"/>
            <a:ext cx="1472229" cy="98854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D27BD807-9E89-C1E0-3718-D25307B1DF5F}"/>
              </a:ext>
            </a:extLst>
          </p:cNvPr>
          <p:cNvSpPr/>
          <p:nvPr/>
        </p:nvSpPr>
        <p:spPr>
          <a:xfrm>
            <a:off x="2856635" y="4365910"/>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278917A0-9E19-1227-E1B7-D709E0EC919D}"/>
              </a:ext>
            </a:extLst>
          </p:cNvPr>
          <p:cNvSpPr/>
          <p:nvPr/>
        </p:nvSpPr>
        <p:spPr>
          <a:xfrm>
            <a:off x="1068838" y="4365910"/>
            <a:ext cx="1472229" cy="98854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EFE251D2-B990-9786-5C7F-202785D7EB21}"/>
              </a:ext>
            </a:extLst>
          </p:cNvPr>
          <p:cNvSpPr/>
          <p:nvPr/>
        </p:nvSpPr>
        <p:spPr>
          <a:xfrm>
            <a:off x="6447699" y="4365910"/>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A9B51F2C-B104-1ADB-3DD7-9140D6940C31}"/>
              </a:ext>
            </a:extLst>
          </p:cNvPr>
          <p:cNvSpPr/>
          <p:nvPr/>
        </p:nvSpPr>
        <p:spPr>
          <a:xfrm>
            <a:off x="4644432" y="4365910"/>
            <a:ext cx="1472229" cy="98854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D4BC9D00-2BBA-8700-765E-00F2497B82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0766" y="2035660"/>
            <a:ext cx="1240988" cy="401253"/>
          </a:xfrm>
          <a:prstGeom prst="rect">
            <a:avLst/>
          </a:prstGeom>
        </p:spPr>
      </p:pic>
      <p:pic>
        <p:nvPicPr>
          <p:cNvPr id="24" name="Grafik 23">
            <a:extLst>
              <a:ext uri="{FF2B5EF4-FFF2-40B4-BE49-F238E27FC236}">
                <a16:creationId xmlns:a16="http://schemas.microsoft.com/office/drawing/2014/main" id="{387898A0-00AF-FBAC-ACEA-FE43E2073D97}"/>
              </a:ext>
            </a:extLst>
          </p:cNvPr>
          <p:cNvPicPr>
            <a:picLocks noChangeAspect="1"/>
          </p:cNvPicPr>
          <p:nvPr/>
        </p:nvPicPr>
        <p:blipFill>
          <a:blip r:embed="rId5"/>
          <a:stretch>
            <a:fillRect/>
          </a:stretch>
        </p:blipFill>
        <p:spPr>
          <a:xfrm>
            <a:off x="2996466" y="3345245"/>
            <a:ext cx="1101596" cy="479545"/>
          </a:xfrm>
          <a:prstGeom prst="rect">
            <a:avLst/>
          </a:prstGeom>
        </p:spPr>
      </p:pic>
      <p:pic>
        <p:nvPicPr>
          <p:cNvPr id="26" name="Grafik 25">
            <a:extLst>
              <a:ext uri="{FF2B5EF4-FFF2-40B4-BE49-F238E27FC236}">
                <a16:creationId xmlns:a16="http://schemas.microsoft.com/office/drawing/2014/main" id="{00761A0A-C208-CC25-982F-4BC6D48DEF4E}"/>
              </a:ext>
            </a:extLst>
          </p:cNvPr>
          <p:cNvPicPr>
            <a:picLocks noChangeAspect="1"/>
          </p:cNvPicPr>
          <p:nvPr/>
        </p:nvPicPr>
        <p:blipFill>
          <a:blip r:embed="rId6"/>
          <a:stretch>
            <a:fillRect/>
          </a:stretch>
        </p:blipFill>
        <p:spPr>
          <a:xfrm>
            <a:off x="1008380" y="3137367"/>
            <a:ext cx="1551531" cy="747589"/>
          </a:xfrm>
          <a:prstGeom prst="rect">
            <a:avLst/>
          </a:prstGeom>
        </p:spPr>
      </p:pic>
      <p:pic>
        <p:nvPicPr>
          <p:cNvPr id="28" name="Grafik 27">
            <a:extLst>
              <a:ext uri="{FF2B5EF4-FFF2-40B4-BE49-F238E27FC236}">
                <a16:creationId xmlns:a16="http://schemas.microsoft.com/office/drawing/2014/main" id="{84E5A0B6-101E-9C8A-8B28-5F31661C01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1895" y="4491880"/>
            <a:ext cx="1257300" cy="736600"/>
          </a:xfrm>
          <a:prstGeom prst="rect">
            <a:avLst/>
          </a:prstGeom>
        </p:spPr>
      </p:pic>
      <p:pic>
        <p:nvPicPr>
          <p:cNvPr id="30" name="Grafik 29">
            <a:extLst>
              <a:ext uri="{FF2B5EF4-FFF2-40B4-BE49-F238E27FC236}">
                <a16:creationId xmlns:a16="http://schemas.microsoft.com/office/drawing/2014/main" id="{401986AF-AB0E-B481-93A6-02222C253396}"/>
              </a:ext>
            </a:extLst>
          </p:cNvPr>
          <p:cNvPicPr>
            <a:picLocks noChangeAspect="1"/>
          </p:cNvPicPr>
          <p:nvPr/>
        </p:nvPicPr>
        <p:blipFill>
          <a:blip r:embed="rId9"/>
          <a:stretch>
            <a:fillRect/>
          </a:stretch>
        </p:blipFill>
        <p:spPr>
          <a:xfrm>
            <a:off x="2900364" y="2193776"/>
            <a:ext cx="1353764" cy="150989"/>
          </a:xfrm>
          <a:prstGeom prst="rect">
            <a:avLst/>
          </a:prstGeom>
        </p:spPr>
      </p:pic>
      <p:pic>
        <p:nvPicPr>
          <p:cNvPr id="32" name="Grafik 31">
            <a:extLst>
              <a:ext uri="{FF2B5EF4-FFF2-40B4-BE49-F238E27FC236}">
                <a16:creationId xmlns:a16="http://schemas.microsoft.com/office/drawing/2014/main" id="{AC86AF39-C29F-3685-D31C-8C186188AFC9}"/>
              </a:ext>
            </a:extLst>
          </p:cNvPr>
          <p:cNvPicPr>
            <a:picLocks noChangeAspect="1"/>
          </p:cNvPicPr>
          <p:nvPr/>
        </p:nvPicPr>
        <p:blipFill>
          <a:blip r:embed="rId10"/>
          <a:stretch>
            <a:fillRect/>
          </a:stretch>
        </p:blipFill>
        <p:spPr>
          <a:xfrm>
            <a:off x="4772822" y="3396623"/>
            <a:ext cx="1215445" cy="376788"/>
          </a:xfrm>
          <a:prstGeom prst="rect">
            <a:avLst/>
          </a:prstGeom>
        </p:spPr>
      </p:pic>
      <p:pic>
        <p:nvPicPr>
          <p:cNvPr id="34" name="Grafik 33">
            <a:extLst>
              <a:ext uri="{FF2B5EF4-FFF2-40B4-BE49-F238E27FC236}">
                <a16:creationId xmlns:a16="http://schemas.microsoft.com/office/drawing/2014/main" id="{44EF4720-288E-E620-FB9D-07BA73D12BF0}"/>
              </a:ext>
            </a:extLst>
          </p:cNvPr>
          <p:cNvPicPr>
            <a:picLocks noChangeAspect="1"/>
          </p:cNvPicPr>
          <p:nvPr/>
        </p:nvPicPr>
        <p:blipFill>
          <a:blip r:embed="rId11"/>
          <a:stretch>
            <a:fillRect/>
          </a:stretch>
        </p:blipFill>
        <p:spPr>
          <a:xfrm>
            <a:off x="6622260" y="4715312"/>
            <a:ext cx="996512" cy="328070"/>
          </a:xfrm>
          <a:prstGeom prst="rect">
            <a:avLst/>
          </a:prstGeom>
        </p:spPr>
      </p:pic>
      <p:pic>
        <p:nvPicPr>
          <p:cNvPr id="36" name="Grafik 35">
            <a:extLst>
              <a:ext uri="{FF2B5EF4-FFF2-40B4-BE49-F238E27FC236}">
                <a16:creationId xmlns:a16="http://schemas.microsoft.com/office/drawing/2014/main" id="{55C50BAC-44CE-6E3D-B1DE-1D84E7CE3D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17739" y="4761913"/>
            <a:ext cx="1195794" cy="234868"/>
          </a:xfrm>
          <a:prstGeom prst="rect">
            <a:avLst/>
          </a:prstGeom>
        </p:spPr>
      </p:pic>
      <p:pic>
        <p:nvPicPr>
          <p:cNvPr id="38" name="Grafik 37">
            <a:extLst>
              <a:ext uri="{FF2B5EF4-FFF2-40B4-BE49-F238E27FC236}">
                <a16:creationId xmlns:a16="http://schemas.microsoft.com/office/drawing/2014/main" id="{55DA13CF-FFE2-D681-2B7A-DC68D820A510}"/>
              </a:ext>
            </a:extLst>
          </p:cNvPr>
          <p:cNvPicPr>
            <a:picLocks noChangeAspect="1"/>
          </p:cNvPicPr>
          <p:nvPr/>
        </p:nvPicPr>
        <p:blipFill>
          <a:blip r:embed="rId14"/>
          <a:stretch>
            <a:fillRect/>
          </a:stretch>
        </p:blipFill>
        <p:spPr>
          <a:xfrm>
            <a:off x="6575232" y="2153283"/>
            <a:ext cx="1217162" cy="231977"/>
          </a:xfrm>
          <a:prstGeom prst="rect">
            <a:avLst/>
          </a:prstGeom>
        </p:spPr>
      </p:pic>
      <p:pic>
        <p:nvPicPr>
          <p:cNvPr id="40" name="Grafik 39">
            <a:extLst>
              <a:ext uri="{FF2B5EF4-FFF2-40B4-BE49-F238E27FC236}">
                <a16:creationId xmlns:a16="http://schemas.microsoft.com/office/drawing/2014/main" id="{542C53B6-1811-55A9-E044-7F8588942D14}"/>
              </a:ext>
            </a:extLst>
          </p:cNvPr>
          <p:cNvPicPr>
            <a:picLocks noChangeAspect="1"/>
          </p:cNvPicPr>
          <p:nvPr/>
        </p:nvPicPr>
        <p:blipFill>
          <a:blip r:embed="rId15"/>
          <a:stretch>
            <a:fillRect/>
          </a:stretch>
        </p:blipFill>
        <p:spPr>
          <a:xfrm>
            <a:off x="6238521" y="3267432"/>
            <a:ext cx="1890584" cy="642590"/>
          </a:xfrm>
          <a:prstGeom prst="rect">
            <a:avLst/>
          </a:prstGeom>
        </p:spPr>
      </p:pic>
      <p:pic>
        <p:nvPicPr>
          <p:cNvPr id="42" name="Grafik 41">
            <a:extLst>
              <a:ext uri="{FF2B5EF4-FFF2-40B4-BE49-F238E27FC236}">
                <a16:creationId xmlns:a16="http://schemas.microsoft.com/office/drawing/2014/main" id="{B23D4111-ACB7-5505-982F-2E946CB2B9FF}"/>
              </a:ext>
            </a:extLst>
          </p:cNvPr>
          <p:cNvPicPr>
            <a:picLocks noChangeAspect="1"/>
          </p:cNvPicPr>
          <p:nvPr/>
        </p:nvPicPr>
        <p:blipFill>
          <a:blip r:embed="rId16"/>
          <a:stretch>
            <a:fillRect/>
          </a:stretch>
        </p:blipFill>
        <p:spPr>
          <a:xfrm>
            <a:off x="2935474" y="4726390"/>
            <a:ext cx="1318685" cy="278534"/>
          </a:xfrm>
          <a:prstGeom prst="rect">
            <a:avLst/>
          </a:prstGeom>
        </p:spPr>
      </p:pic>
      <p:pic>
        <p:nvPicPr>
          <p:cNvPr id="44" name="Grafik 43">
            <a:extLst>
              <a:ext uri="{FF2B5EF4-FFF2-40B4-BE49-F238E27FC236}">
                <a16:creationId xmlns:a16="http://schemas.microsoft.com/office/drawing/2014/main" id="{1840C693-EAD4-1CBF-BD72-FE9A213B87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7173" y="2064230"/>
            <a:ext cx="1355555" cy="410084"/>
          </a:xfrm>
          <a:prstGeom prst="rect">
            <a:avLst/>
          </a:prstGeom>
        </p:spPr>
      </p:pic>
      <p:sp>
        <p:nvSpPr>
          <p:cNvPr id="2" name="Date Placeholder 1">
            <a:extLst>
              <a:ext uri="{FF2B5EF4-FFF2-40B4-BE49-F238E27FC236}">
                <a16:creationId xmlns:a16="http://schemas.microsoft.com/office/drawing/2014/main" id="{EB7C3FF5-B9F0-6F03-FB3E-4FAEAD93CDA4}"/>
              </a:ext>
            </a:extLst>
          </p:cNvPr>
          <p:cNvSpPr>
            <a:spLocks noGrp="1"/>
          </p:cNvSpPr>
          <p:nvPr>
            <p:ph type="dt" sz="half" idx="10"/>
          </p:nvPr>
        </p:nvSpPr>
        <p:spPr/>
        <p:txBody>
          <a:bodyPr/>
          <a:lstStyle/>
          <a:p>
            <a:endParaRPr lang="nb-NO"/>
          </a:p>
        </p:txBody>
      </p:sp>
      <p:sp>
        <p:nvSpPr>
          <p:cNvPr id="3" name="Slide Number Placeholder 2">
            <a:extLst>
              <a:ext uri="{FF2B5EF4-FFF2-40B4-BE49-F238E27FC236}">
                <a16:creationId xmlns:a16="http://schemas.microsoft.com/office/drawing/2014/main" id="{A482B1D7-422C-30BE-A119-B9D49523853E}"/>
              </a:ext>
            </a:extLst>
          </p:cNvPr>
          <p:cNvSpPr>
            <a:spLocks noGrp="1"/>
          </p:cNvSpPr>
          <p:nvPr>
            <p:ph type="sldNum" sz="quarter" idx="12"/>
          </p:nvPr>
        </p:nvSpPr>
        <p:spPr/>
        <p:txBody>
          <a:bodyPr/>
          <a:lstStyle/>
          <a:p>
            <a:fld id="{B0C5FDB2-EC43-4449-B5B3-9BEF884AB735}" type="slidenum">
              <a:rPr lang="nb-NO" smtClean="0"/>
              <a:t>2</a:t>
            </a:fld>
            <a:endParaRPr lang="nb-NO"/>
          </a:p>
        </p:txBody>
      </p:sp>
    </p:spTree>
    <p:extLst>
      <p:ext uri="{BB962C8B-B14F-4D97-AF65-F5344CB8AC3E}">
        <p14:creationId xmlns:p14="http://schemas.microsoft.com/office/powerpoint/2010/main" val="419568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3B85FF-C35F-C734-34E8-25F8CB9C8C26}"/>
              </a:ext>
            </a:extLst>
          </p:cNvPr>
          <p:cNvSpPr>
            <a:spLocks noGrp="1"/>
          </p:cNvSpPr>
          <p:nvPr>
            <p:ph type="body" sz="quarter" idx="17"/>
          </p:nvPr>
        </p:nvSpPr>
        <p:spPr>
          <a:xfrm>
            <a:off x="108565" y="1713446"/>
            <a:ext cx="11369042" cy="4829080"/>
          </a:xfrm>
        </p:spPr>
        <p:txBody>
          <a:bodyPr/>
          <a:lstStyle/>
          <a:p>
            <a:pPr marL="285750" indent="-285750">
              <a:buFont typeface="Arial" panose="020B0604020202020204" pitchFamily="34" charset="0"/>
              <a:buChar char="•"/>
            </a:pPr>
            <a:r>
              <a:rPr lang="nb-NO" sz="2000" dirty="0"/>
              <a:t>Managing Consultant at Capgemini Norge</a:t>
            </a:r>
          </a:p>
          <a:p>
            <a:pPr marL="285750" indent="-285750">
              <a:buFont typeface="Arial" panose="020B0604020202020204" pitchFamily="34" charset="0"/>
              <a:buChar char="•"/>
            </a:pPr>
            <a:r>
              <a:rPr lang="nb-NO" sz="2000" dirty="0"/>
              <a:t>Copilot SME (</a:t>
            </a:r>
            <a:r>
              <a:rPr lang="nb-NO" sz="2000" dirty="0" err="1"/>
              <a:t>Subject</a:t>
            </a:r>
            <a:r>
              <a:rPr lang="nb-NO" sz="2000" dirty="0"/>
              <a:t> Matter Expert) </a:t>
            </a:r>
          </a:p>
          <a:p>
            <a:pPr marL="285750" indent="-285750">
              <a:buFont typeface="Arial" panose="020B0604020202020204" pitchFamily="34" charset="0"/>
              <a:buChar char="•"/>
            </a:pPr>
            <a:r>
              <a:rPr lang="nb-NO" sz="2000" dirty="0"/>
              <a:t>More </a:t>
            </a:r>
            <a:r>
              <a:rPr lang="nb-NO" sz="2000" dirty="0" err="1"/>
              <a:t>than</a:t>
            </a:r>
            <a:r>
              <a:rPr lang="nb-NO" sz="2000" dirty="0"/>
              <a:t> 25 </a:t>
            </a:r>
            <a:r>
              <a:rPr lang="nb-NO" sz="2000" dirty="0" err="1"/>
              <a:t>years</a:t>
            </a:r>
            <a:r>
              <a:rPr lang="nb-NO" sz="2000" dirty="0"/>
              <a:t> a </a:t>
            </a:r>
            <a:r>
              <a:rPr lang="nb-NO" sz="2000" dirty="0" err="1"/>
              <a:t>consulant</a:t>
            </a:r>
            <a:r>
              <a:rPr lang="nb-NO" sz="2000" dirty="0"/>
              <a:t> in </a:t>
            </a:r>
            <a:r>
              <a:rPr lang="nb-NO" sz="2000" dirty="0" err="1"/>
              <a:t>various</a:t>
            </a:r>
            <a:r>
              <a:rPr lang="nb-NO" sz="2000" dirty="0"/>
              <a:t> </a:t>
            </a:r>
            <a:r>
              <a:rPr lang="nb-NO" sz="2000" dirty="0" err="1"/>
              <a:t>companies</a:t>
            </a:r>
            <a:endParaRPr lang="nb-NO" sz="2000" dirty="0"/>
          </a:p>
          <a:p>
            <a:pPr marL="285750" indent="-285750">
              <a:buFont typeface="Arial" panose="020B0604020202020204" pitchFamily="34" charset="0"/>
              <a:buChar char="•"/>
            </a:pPr>
            <a:r>
              <a:rPr lang="nb-NO" sz="2000" dirty="0"/>
              <a:t>Microsoft MVP </a:t>
            </a:r>
          </a:p>
          <a:p>
            <a:pPr marL="285750" indent="-285750">
              <a:buFont typeface="Arial" panose="020B0604020202020204" pitchFamily="34" charset="0"/>
              <a:buChar char="•"/>
            </a:pPr>
            <a:r>
              <a:rPr lang="nb-NO" sz="2000" dirty="0"/>
              <a:t>Podcast host for @TeamsCastAway https://teamscastaway.no</a:t>
            </a:r>
          </a:p>
          <a:p>
            <a:pPr marL="285750" indent="-285750">
              <a:buFont typeface="Arial" panose="020B0604020202020204" pitchFamily="34" charset="0"/>
              <a:buChar char="•"/>
            </a:pPr>
            <a:r>
              <a:rPr lang="nb-NO" sz="2000" dirty="0" err="1"/>
              <a:t>Telco</a:t>
            </a:r>
            <a:r>
              <a:rPr lang="nb-NO" sz="2000" dirty="0"/>
              <a:t> Expert</a:t>
            </a:r>
          </a:p>
          <a:p>
            <a:pPr marL="285750" indent="-285750">
              <a:buFont typeface="Arial" panose="020B0604020202020204" pitchFamily="34" charset="0"/>
              <a:buChar char="•"/>
            </a:pPr>
            <a:r>
              <a:rPr lang="nb-NO" sz="2000" dirty="0"/>
              <a:t>Microsoft MVP </a:t>
            </a:r>
          </a:p>
          <a:p>
            <a:pPr marL="285750" indent="-285750">
              <a:buFont typeface="Arial" panose="020B0604020202020204" pitchFamily="34" charset="0"/>
              <a:buChar char="•"/>
            </a:pPr>
            <a:r>
              <a:rPr lang="nb-NO" sz="2000" dirty="0" err="1"/>
              <a:t>Linkedin</a:t>
            </a:r>
            <a:r>
              <a:rPr lang="nb-NO" sz="2000" dirty="0"/>
              <a:t>: https://www.linkedin.com/in/kaistenberg/</a:t>
            </a:r>
          </a:p>
          <a:p>
            <a:endParaRPr lang="nb-NO" dirty="0"/>
          </a:p>
        </p:txBody>
      </p:sp>
      <p:sp>
        <p:nvSpPr>
          <p:cNvPr id="4" name="Title 3">
            <a:extLst>
              <a:ext uri="{FF2B5EF4-FFF2-40B4-BE49-F238E27FC236}">
                <a16:creationId xmlns:a16="http://schemas.microsoft.com/office/drawing/2014/main" id="{0E10204A-4440-4F3B-CDE1-A2FD66D2D442}"/>
              </a:ext>
            </a:extLst>
          </p:cNvPr>
          <p:cNvSpPr>
            <a:spLocks noGrp="1"/>
          </p:cNvSpPr>
          <p:nvPr>
            <p:ph type="title"/>
          </p:nvPr>
        </p:nvSpPr>
        <p:spPr/>
        <p:txBody>
          <a:bodyPr/>
          <a:lstStyle/>
          <a:p>
            <a:r>
              <a:rPr lang="nb-NO" dirty="0" err="1"/>
              <a:t>About</a:t>
            </a:r>
            <a:endParaRPr lang="nb-NO" dirty="0"/>
          </a:p>
        </p:txBody>
      </p:sp>
      <p:pic>
        <p:nvPicPr>
          <p:cNvPr id="8" name="Picture 7" descr="A person smiling for a picture&#10;&#10;Description automatically generated">
            <a:extLst>
              <a:ext uri="{FF2B5EF4-FFF2-40B4-BE49-F238E27FC236}">
                <a16:creationId xmlns:a16="http://schemas.microsoft.com/office/drawing/2014/main" id="{B8F3AC39-F4CC-C5A3-5BFE-BDC301D81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6" y="-131677"/>
            <a:ext cx="1788510" cy="1788510"/>
          </a:xfrm>
          <a:prstGeom prst="rect">
            <a:avLst/>
          </a:prstGeom>
          <a:effectLst>
            <a:softEdge rad="215900"/>
          </a:effectLst>
        </p:spPr>
      </p:pic>
      <p:pic>
        <p:nvPicPr>
          <p:cNvPr id="9" name="Picture 8" descr="A blue text on a white background&#10;&#10;Description automatically generated">
            <a:extLst>
              <a:ext uri="{FF2B5EF4-FFF2-40B4-BE49-F238E27FC236}">
                <a16:creationId xmlns:a16="http://schemas.microsoft.com/office/drawing/2014/main" id="{2227A819-F179-8284-AE4B-40B0D4DABC3C}"/>
              </a:ext>
            </a:extLst>
          </p:cNvPr>
          <p:cNvPicPr>
            <a:picLocks noChangeAspect="1"/>
          </p:cNvPicPr>
          <p:nvPr/>
        </p:nvPicPr>
        <p:blipFill>
          <a:blip r:embed="rId3" cstate="print">
            <a:alphaModFix amt="85000"/>
            <a:extLst>
              <a:ext uri="{BEBA8EAE-BF5A-486C-A8C5-ECC9F3942E4B}">
                <a14:imgProps xmlns:a14="http://schemas.microsoft.com/office/drawing/2010/main">
                  <a14:imgLayer r:embed="rId4">
                    <a14:imgEffect>
                      <a14:colorTemperature colorTemp="6372"/>
                    </a14:imgEffect>
                    <a14:imgEffect>
                      <a14:saturation sat="52000"/>
                    </a14:imgEffect>
                  </a14:imgLayer>
                </a14:imgProps>
              </a:ext>
              <a:ext uri="{28A0092B-C50C-407E-A947-70E740481C1C}">
                <a14:useLocalDpi xmlns:a14="http://schemas.microsoft.com/office/drawing/2010/main" val="0"/>
              </a:ext>
            </a:extLst>
          </a:blip>
          <a:stretch>
            <a:fillRect/>
          </a:stretch>
        </p:blipFill>
        <p:spPr>
          <a:xfrm>
            <a:off x="4871864" y="437671"/>
            <a:ext cx="1842445" cy="74242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9057A1AF-30E3-04D6-9164-B2E544D5B252}"/>
              </a:ext>
            </a:extLst>
          </p:cNvPr>
          <p:cNvPicPr>
            <a:picLocks noChangeAspect="1"/>
          </p:cNvPicPr>
          <p:nvPr/>
        </p:nvPicPr>
        <p:blipFill>
          <a:blip r:embed="rId5"/>
          <a:stretch>
            <a:fillRect/>
          </a:stretch>
        </p:blipFill>
        <p:spPr>
          <a:xfrm>
            <a:off x="7896200" y="4475298"/>
            <a:ext cx="3760423" cy="1517188"/>
          </a:xfrm>
          <a:prstGeom prst="rect">
            <a:avLst/>
          </a:prstGeom>
        </p:spPr>
      </p:pic>
      <p:pic>
        <p:nvPicPr>
          <p:cNvPr id="11" name="Picture 10" descr="A microphone and headphones&#10;&#10;Description automatically generated">
            <a:extLst>
              <a:ext uri="{FF2B5EF4-FFF2-40B4-BE49-F238E27FC236}">
                <a16:creationId xmlns:a16="http://schemas.microsoft.com/office/drawing/2014/main" id="{895A3298-6EBA-B4EC-B396-8611D433F3B6}"/>
              </a:ext>
            </a:extLst>
          </p:cNvPr>
          <p:cNvPicPr>
            <a:picLocks noChangeAspect="1"/>
          </p:cNvPicPr>
          <p:nvPr/>
        </p:nvPicPr>
        <p:blipFill>
          <a:blip r:embed="rId6"/>
          <a:stretch>
            <a:fillRect/>
          </a:stretch>
        </p:blipFill>
        <p:spPr>
          <a:xfrm>
            <a:off x="7889867" y="1180091"/>
            <a:ext cx="3760423" cy="2820317"/>
          </a:xfrm>
          <a:prstGeom prst="rect">
            <a:avLst/>
          </a:prstGeom>
        </p:spPr>
      </p:pic>
      <p:sp>
        <p:nvSpPr>
          <p:cNvPr id="12" name="Rectangle 11">
            <a:extLst>
              <a:ext uri="{FF2B5EF4-FFF2-40B4-BE49-F238E27FC236}">
                <a16:creationId xmlns:a16="http://schemas.microsoft.com/office/drawing/2014/main" id="{648BAA84-D602-F715-8F20-E3D6004251B6}"/>
              </a:ext>
            </a:extLst>
          </p:cNvPr>
          <p:cNvSpPr/>
          <p:nvPr/>
        </p:nvSpPr>
        <p:spPr>
          <a:xfrm>
            <a:off x="9120336" y="652534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
        <p:nvSpPr>
          <p:cNvPr id="13" name="Rectangle 12">
            <a:extLst>
              <a:ext uri="{FF2B5EF4-FFF2-40B4-BE49-F238E27FC236}">
                <a16:creationId xmlns:a16="http://schemas.microsoft.com/office/drawing/2014/main" id="{DAC376E1-9460-5789-2E97-B749816757BD}"/>
              </a:ext>
            </a:extLst>
          </p:cNvPr>
          <p:cNvSpPr/>
          <p:nvPr/>
        </p:nvSpPr>
        <p:spPr>
          <a:xfrm>
            <a:off x="191344" y="6507005"/>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Tree>
    <p:extLst>
      <p:ext uri="{BB962C8B-B14F-4D97-AF65-F5344CB8AC3E}">
        <p14:creationId xmlns:p14="http://schemas.microsoft.com/office/powerpoint/2010/main" val="44476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1CDA-A65A-4505-A838-F8C3428F7F85}"/>
              </a:ext>
            </a:extLst>
          </p:cNvPr>
          <p:cNvSpPr>
            <a:spLocks noGrp="1"/>
          </p:cNvSpPr>
          <p:nvPr>
            <p:ph type="title"/>
          </p:nvPr>
        </p:nvSpPr>
        <p:spPr>
          <a:xfrm>
            <a:off x="414971" y="260350"/>
            <a:ext cx="11008413" cy="792163"/>
          </a:xfrm>
        </p:spPr>
        <p:txBody>
          <a:bodyPr/>
          <a:lstStyle/>
          <a:p>
            <a:r>
              <a:rPr lang="en-US" dirty="0"/>
              <a:t>Agenda</a:t>
            </a:r>
            <a:br>
              <a:rPr lang="en-US" dirty="0"/>
            </a:br>
            <a:endParaRPr lang="en-US" dirty="0"/>
          </a:p>
        </p:txBody>
      </p:sp>
      <p:sp>
        <p:nvSpPr>
          <p:cNvPr id="36" name="Text Placeholder 35">
            <a:extLst>
              <a:ext uri="{FF2B5EF4-FFF2-40B4-BE49-F238E27FC236}">
                <a16:creationId xmlns:a16="http://schemas.microsoft.com/office/drawing/2014/main" id="{55D60072-29CB-00FE-EFEC-97660AF5FBE4}"/>
              </a:ext>
            </a:extLst>
          </p:cNvPr>
          <p:cNvSpPr>
            <a:spLocks noGrp="1"/>
          </p:cNvSpPr>
          <p:nvPr>
            <p:ph type="body" sz="quarter" idx="11"/>
          </p:nvPr>
        </p:nvSpPr>
        <p:spPr/>
        <p:txBody>
          <a:bodyPr/>
          <a:lstStyle/>
          <a:p>
            <a:r>
              <a:rPr lang="en-US" dirty="0"/>
              <a:t>What is Copilot Studio</a:t>
            </a:r>
          </a:p>
        </p:txBody>
      </p:sp>
      <p:sp>
        <p:nvSpPr>
          <p:cNvPr id="37" name="Text Placeholder 36">
            <a:extLst>
              <a:ext uri="{FF2B5EF4-FFF2-40B4-BE49-F238E27FC236}">
                <a16:creationId xmlns:a16="http://schemas.microsoft.com/office/drawing/2014/main" id="{8FA1A998-A4B1-6D29-6404-2139CB0C4B73}"/>
              </a:ext>
            </a:extLst>
          </p:cNvPr>
          <p:cNvSpPr>
            <a:spLocks noGrp="1"/>
          </p:cNvSpPr>
          <p:nvPr>
            <p:ph type="body" sz="quarter" idx="12"/>
          </p:nvPr>
        </p:nvSpPr>
        <p:spPr/>
        <p:txBody>
          <a:bodyPr/>
          <a:lstStyle/>
          <a:p>
            <a:r>
              <a:rPr lang="en-US" dirty="0"/>
              <a:t>Let’s login and create a bot</a:t>
            </a:r>
          </a:p>
        </p:txBody>
      </p:sp>
      <p:sp>
        <p:nvSpPr>
          <p:cNvPr id="38" name="Text Placeholder 37">
            <a:extLst>
              <a:ext uri="{FF2B5EF4-FFF2-40B4-BE49-F238E27FC236}">
                <a16:creationId xmlns:a16="http://schemas.microsoft.com/office/drawing/2014/main" id="{393CE1EC-FFCC-A810-6A50-C1E0D0F03FE9}"/>
              </a:ext>
            </a:extLst>
          </p:cNvPr>
          <p:cNvSpPr>
            <a:spLocks noGrp="1"/>
          </p:cNvSpPr>
          <p:nvPr>
            <p:ph type="body" sz="quarter" idx="13"/>
          </p:nvPr>
        </p:nvSpPr>
        <p:spPr/>
        <p:txBody>
          <a:bodyPr/>
          <a:lstStyle/>
          <a:p>
            <a:r>
              <a:rPr lang="en-US" dirty="0"/>
              <a:t>Entra ID and bot security</a:t>
            </a:r>
          </a:p>
        </p:txBody>
      </p:sp>
      <p:sp>
        <p:nvSpPr>
          <p:cNvPr id="39" name="Text Placeholder 38">
            <a:extLst>
              <a:ext uri="{FF2B5EF4-FFF2-40B4-BE49-F238E27FC236}">
                <a16:creationId xmlns:a16="http://schemas.microsoft.com/office/drawing/2014/main" id="{F0F7C2C4-EDC5-07AF-77C6-BBA9991A9AE2}"/>
              </a:ext>
            </a:extLst>
          </p:cNvPr>
          <p:cNvSpPr>
            <a:spLocks noGrp="1"/>
          </p:cNvSpPr>
          <p:nvPr>
            <p:ph type="body" sz="quarter" idx="14"/>
          </p:nvPr>
        </p:nvSpPr>
        <p:spPr/>
        <p:txBody>
          <a:bodyPr/>
          <a:lstStyle/>
          <a:p>
            <a:r>
              <a:rPr lang="en-US" dirty="0"/>
              <a:t>Add knowledge to the bot </a:t>
            </a:r>
          </a:p>
        </p:txBody>
      </p:sp>
      <p:sp>
        <p:nvSpPr>
          <p:cNvPr id="40" name="Text Placeholder 39">
            <a:extLst>
              <a:ext uri="{FF2B5EF4-FFF2-40B4-BE49-F238E27FC236}">
                <a16:creationId xmlns:a16="http://schemas.microsoft.com/office/drawing/2014/main" id="{262413B1-021D-08EC-9B09-CD66DA9C66C6}"/>
              </a:ext>
            </a:extLst>
          </p:cNvPr>
          <p:cNvSpPr>
            <a:spLocks noGrp="1"/>
          </p:cNvSpPr>
          <p:nvPr>
            <p:ph type="body" sz="quarter" idx="15"/>
          </p:nvPr>
        </p:nvSpPr>
        <p:spPr/>
        <p:txBody>
          <a:bodyPr/>
          <a:lstStyle/>
          <a:p>
            <a:r>
              <a:rPr lang="en-US" dirty="0"/>
              <a:t>Publish the bot</a:t>
            </a:r>
          </a:p>
        </p:txBody>
      </p:sp>
      <p:sp>
        <p:nvSpPr>
          <p:cNvPr id="41" name="Text Placeholder 40">
            <a:extLst>
              <a:ext uri="{FF2B5EF4-FFF2-40B4-BE49-F238E27FC236}">
                <a16:creationId xmlns:a16="http://schemas.microsoft.com/office/drawing/2014/main" id="{D0C9F456-8C6C-2DE3-A875-99A94FA30343}"/>
              </a:ext>
            </a:extLst>
          </p:cNvPr>
          <p:cNvSpPr>
            <a:spLocks noGrp="1"/>
          </p:cNvSpPr>
          <p:nvPr>
            <p:ph type="body" sz="quarter" idx="16"/>
          </p:nvPr>
        </p:nvSpPr>
        <p:spPr/>
        <p:txBody>
          <a:bodyPr/>
          <a:lstStyle/>
          <a:p>
            <a:r>
              <a:rPr lang="en-US" dirty="0"/>
              <a:t>Q/A</a:t>
            </a:r>
          </a:p>
        </p:txBody>
      </p:sp>
      <p:pic>
        <p:nvPicPr>
          <p:cNvPr id="4" name="Picture Placeholder 3">
            <a:extLst>
              <a:ext uri="{FF2B5EF4-FFF2-40B4-BE49-F238E27FC236}">
                <a16:creationId xmlns:a16="http://schemas.microsoft.com/office/drawing/2014/main" id="{B5888F89-7F6C-4B10-B190-4736F8C2A438}"/>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0" y="1192909"/>
            <a:ext cx="5184000" cy="5260428"/>
          </a:xfrm>
        </p:spPr>
      </p:pic>
      <p:grpSp>
        <p:nvGrpSpPr>
          <p:cNvPr id="11" name="Group 10">
            <a:extLst>
              <a:ext uri="{FF2B5EF4-FFF2-40B4-BE49-F238E27FC236}">
                <a16:creationId xmlns:a16="http://schemas.microsoft.com/office/drawing/2014/main" id="{A4FBE3E1-7683-4C6A-AFD4-F43B3842DD84}"/>
              </a:ext>
              <a:ext uri="{C183D7F6-B498-43B3-948B-1728B52AA6E4}">
                <adec:decorative xmlns:adec="http://schemas.microsoft.com/office/drawing/2017/decorative" val="1"/>
              </a:ext>
            </a:extLst>
          </p:cNvPr>
          <p:cNvGrpSpPr>
            <a:grpSpLocks noChangeAspect="1"/>
          </p:cNvGrpSpPr>
          <p:nvPr/>
        </p:nvGrpSpPr>
        <p:grpSpPr>
          <a:xfrm>
            <a:off x="5562572" y="1216432"/>
            <a:ext cx="504000" cy="504000"/>
            <a:chOff x="6230532" y="1335315"/>
            <a:chExt cx="1204015" cy="1137596"/>
          </a:xfrm>
          <a:solidFill>
            <a:schemeClr val="accent3"/>
          </a:solidFill>
        </p:grpSpPr>
        <p:sp>
          <p:nvSpPr>
            <p:cNvPr id="12" name="Oval 20">
              <a:extLst>
                <a:ext uri="{FF2B5EF4-FFF2-40B4-BE49-F238E27FC236}">
                  <a16:creationId xmlns:a16="http://schemas.microsoft.com/office/drawing/2014/main" id="{04B19E0F-72EA-437F-AB72-8777AC1FC243}"/>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3" name="Text Placeholder 14">
              <a:extLst>
                <a:ext uri="{FF2B5EF4-FFF2-40B4-BE49-F238E27FC236}">
                  <a16:creationId xmlns:a16="http://schemas.microsoft.com/office/drawing/2014/main" id="{C4762BBC-6173-48FE-93FB-DA26856A8565}"/>
                </a:ext>
              </a:extLst>
            </p:cNvPr>
            <p:cNvSpPr txBox="1">
              <a:spLocks/>
            </p:cNvSpPr>
            <p:nvPr/>
          </p:nvSpPr>
          <p:spPr>
            <a:xfrm>
              <a:off x="6369574" y="1676284"/>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dirty="0">
                  <a:solidFill>
                    <a:schemeClr val="bg1"/>
                  </a:solidFill>
                  <a:latin typeface="+mj-lt"/>
                </a:rPr>
                <a:t>1</a:t>
              </a:r>
            </a:p>
          </p:txBody>
        </p:sp>
      </p:grpSp>
      <p:grpSp>
        <p:nvGrpSpPr>
          <p:cNvPr id="14" name="Group 13">
            <a:extLst>
              <a:ext uri="{FF2B5EF4-FFF2-40B4-BE49-F238E27FC236}">
                <a16:creationId xmlns:a16="http://schemas.microsoft.com/office/drawing/2014/main" id="{3F368651-FA8F-4643-8187-883C6B793D7A}"/>
              </a:ext>
              <a:ext uri="{C183D7F6-B498-43B3-948B-1728B52AA6E4}">
                <adec:decorative xmlns:adec="http://schemas.microsoft.com/office/drawing/2017/decorative" val="1"/>
              </a:ext>
            </a:extLst>
          </p:cNvPr>
          <p:cNvGrpSpPr>
            <a:grpSpLocks noChangeAspect="1"/>
          </p:cNvGrpSpPr>
          <p:nvPr/>
        </p:nvGrpSpPr>
        <p:grpSpPr>
          <a:xfrm>
            <a:off x="5562573" y="1888886"/>
            <a:ext cx="504000" cy="504000"/>
            <a:chOff x="6230534" y="1335315"/>
            <a:chExt cx="1204015" cy="1137595"/>
          </a:xfrm>
          <a:solidFill>
            <a:schemeClr val="accent3"/>
          </a:solidFill>
        </p:grpSpPr>
        <p:sp>
          <p:nvSpPr>
            <p:cNvPr id="15" name="Oval 20">
              <a:extLst>
                <a:ext uri="{FF2B5EF4-FFF2-40B4-BE49-F238E27FC236}">
                  <a16:creationId xmlns:a16="http://schemas.microsoft.com/office/drawing/2014/main" id="{545F76F0-A3A2-4793-8EA3-4C96C5444B7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6" name="Text Placeholder 14">
              <a:extLst>
                <a:ext uri="{FF2B5EF4-FFF2-40B4-BE49-F238E27FC236}">
                  <a16:creationId xmlns:a16="http://schemas.microsoft.com/office/drawing/2014/main" id="{A38A4871-927A-4279-B8C8-567F1BC0C25F}"/>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2</a:t>
              </a:r>
            </a:p>
          </p:txBody>
        </p:sp>
      </p:grpSp>
      <p:grpSp>
        <p:nvGrpSpPr>
          <p:cNvPr id="17" name="Group 16">
            <a:extLst>
              <a:ext uri="{FF2B5EF4-FFF2-40B4-BE49-F238E27FC236}">
                <a16:creationId xmlns:a16="http://schemas.microsoft.com/office/drawing/2014/main" id="{791990B5-2445-4C11-B101-0F79B24CFB58}"/>
              </a:ext>
              <a:ext uri="{C183D7F6-B498-43B3-948B-1728B52AA6E4}">
                <adec:decorative xmlns:adec="http://schemas.microsoft.com/office/drawing/2017/decorative" val="1"/>
              </a:ext>
            </a:extLst>
          </p:cNvPr>
          <p:cNvGrpSpPr>
            <a:grpSpLocks noChangeAspect="1"/>
          </p:cNvGrpSpPr>
          <p:nvPr/>
        </p:nvGrpSpPr>
        <p:grpSpPr>
          <a:xfrm>
            <a:off x="5562573" y="2561340"/>
            <a:ext cx="504000" cy="504000"/>
            <a:chOff x="6230534" y="1335315"/>
            <a:chExt cx="1204015" cy="1137595"/>
          </a:xfrm>
          <a:solidFill>
            <a:schemeClr val="accent3"/>
          </a:solidFill>
        </p:grpSpPr>
        <p:sp>
          <p:nvSpPr>
            <p:cNvPr id="18" name="Oval 20">
              <a:extLst>
                <a:ext uri="{FF2B5EF4-FFF2-40B4-BE49-F238E27FC236}">
                  <a16:creationId xmlns:a16="http://schemas.microsoft.com/office/drawing/2014/main" id="{B8D45998-ED56-4AAA-BB6C-A73A3FE2493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9" name="Text Placeholder 14">
              <a:extLst>
                <a:ext uri="{FF2B5EF4-FFF2-40B4-BE49-F238E27FC236}">
                  <a16:creationId xmlns:a16="http://schemas.microsoft.com/office/drawing/2014/main" id="{BA26E55C-B44A-41D1-8DD5-575AFCA0B84A}"/>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3</a:t>
              </a:r>
            </a:p>
          </p:txBody>
        </p:sp>
      </p:grpSp>
      <p:grpSp>
        <p:nvGrpSpPr>
          <p:cNvPr id="20" name="Group 19">
            <a:extLst>
              <a:ext uri="{FF2B5EF4-FFF2-40B4-BE49-F238E27FC236}">
                <a16:creationId xmlns:a16="http://schemas.microsoft.com/office/drawing/2014/main" id="{6A44A620-AD10-4155-85E7-6B76BE874E8A}"/>
              </a:ext>
              <a:ext uri="{C183D7F6-B498-43B3-948B-1728B52AA6E4}">
                <adec:decorative xmlns:adec="http://schemas.microsoft.com/office/drawing/2017/decorative" val="1"/>
              </a:ext>
            </a:extLst>
          </p:cNvPr>
          <p:cNvGrpSpPr>
            <a:grpSpLocks noChangeAspect="1"/>
          </p:cNvGrpSpPr>
          <p:nvPr/>
        </p:nvGrpSpPr>
        <p:grpSpPr>
          <a:xfrm>
            <a:off x="5562573" y="3233794"/>
            <a:ext cx="504000" cy="504000"/>
            <a:chOff x="6230534" y="1335315"/>
            <a:chExt cx="1204015" cy="1137595"/>
          </a:xfrm>
          <a:solidFill>
            <a:schemeClr val="accent3"/>
          </a:solidFill>
        </p:grpSpPr>
        <p:sp>
          <p:nvSpPr>
            <p:cNvPr id="21" name="Oval 20">
              <a:extLst>
                <a:ext uri="{FF2B5EF4-FFF2-40B4-BE49-F238E27FC236}">
                  <a16:creationId xmlns:a16="http://schemas.microsoft.com/office/drawing/2014/main" id="{3D1A9D4A-4021-4E89-A8B4-375B38CED43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2" name="Text Placeholder 14">
              <a:extLst>
                <a:ext uri="{FF2B5EF4-FFF2-40B4-BE49-F238E27FC236}">
                  <a16:creationId xmlns:a16="http://schemas.microsoft.com/office/drawing/2014/main" id="{D5D55CC3-DF9F-4CF5-883A-420CD6D4C77D}"/>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4</a:t>
              </a:r>
            </a:p>
          </p:txBody>
        </p:sp>
      </p:grpSp>
      <p:grpSp>
        <p:nvGrpSpPr>
          <p:cNvPr id="23" name="Group 22">
            <a:extLst>
              <a:ext uri="{FF2B5EF4-FFF2-40B4-BE49-F238E27FC236}">
                <a16:creationId xmlns:a16="http://schemas.microsoft.com/office/drawing/2014/main" id="{EB0FBC42-A56A-48FD-BB05-3D614F1EC8AC}"/>
              </a:ext>
              <a:ext uri="{C183D7F6-B498-43B3-948B-1728B52AA6E4}">
                <adec:decorative xmlns:adec="http://schemas.microsoft.com/office/drawing/2017/decorative" val="1"/>
              </a:ext>
            </a:extLst>
          </p:cNvPr>
          <p:cNvGrpSpPr>
            <a:grpSpLocks noChangeAspect="1"/>
          </p:cNvGrpSpPr>
          <p:nvPr/>
        </p:nvGrpSpPr>
        <p:grpSpPr>
          <a:xfrm>
            <a:off x="5562573" y="3906248"/>
            <a:ext cx="504000" cy="504000"/>
            <a:chOff x="6230534" y="1335315"/>
            <a:chExt cx="1204015" cy="1137595"/>
          </a:xfrm>
          <a:solidFill>
            <a:schemeClr val="accent3"/>
          </a:solidFill>
        </p:grpSpPr>
        <p:sp>
          <p:nvSpPr>
            <p:cNvPr id="24" name="Oval 20">
              <a:extLst>
                <a:ext uri="{FF2B5EF4-FFF2-40B4-BE49-F238E27FC236}">
                  <a16:creationId xmlns:a16="http://schemas.microsoft.com/office/drawing/2014/main" id="{8898A5A4-D063-49D0-8907-06E30905980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5" name="Text Placeholder 14">
              <a:extLst>
                <a:ext uri="{FF2B5EF4-FFF2-40B4-BE49-F238E27FC236}">
                  <a16:creationId xmlns:a16="http://schemas.microsoft.com/office/drawing/2014/main" id="{C36C358B-F576-40D1-9E43-477E92795780}"/>
                </a:ext>
              </a:extLst>
            </p:cNvPr>
            <p:cNvSpPr txBox="1">
              <a:spLocks/>
            </p:cNvSpPr>
            <p:nvPr/>
          </p:nvSpPr>
          <p:spPr>
            <a:xfrm>
              <a:off x="6369574" y="1662761"/>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5</a:t>
              </a:r>
            </a:p>
          </p:txBody>
        </p:sp>
      </p:grpSp>
      <p:grpSp>
        <p:nvGrpSpPr>
          <p:cNvPr id="26" name="Group 25">
            <a:extLst>
              <a:ext uri="{FF2B5EF4-FFF2-40B4-BE49-F238E27FC236}">
                <a16:creationId xmlns:a16="http://schemas.microsoft.com/office/drawing/2014/main" id="{4E641F85-726D-4DC0-B027-2C76ECAA9A0D}"/>
              </a:ext>
              <a:ext uri="{C183D7F6-B498-43B3-948B-1728B52AA6E4}">
                <adec:decorative xmlns:adec="http://schemas.microsoft.com/office/drawing/2017/decorative" val="1"/>
              </a:ext>
            </a:extLst>
          </p:cNvPr>
          <p:cNvGrpSpPr>
            <a:grpSpLocks noChangeAspect="1"/>
          </p:cNvGrpSpPr>
          <p:nvPr/>
        </p:nvGrpSpPr>
        <p:grpSpPr>
          <a:xfrm>
            <a:off x="5562573" y="4578702"/>
            <a:ext cx="504000" cy="504000"/>
            <a:chOff x="6230534" y="1335315"/>
            <a:chExt cx="1204015" cy="1137595"/>
          </a:xfrm>
          <a:solidFill>
            <a:schemeClr val="accent3"/>
          </a:solidFill>
        </p:grpSpPr>
        <p:sp>
          <p:nvSpPr>
            <p:cNvPr id="27" name="Oval 20">
              <a:extLst>
                <a:ext uri="{FF2B5EF4-FFF2-40B4-BE49-F238E27FC236}">
                  <a16:creationId xmlns:a16="http://schemas.microsoft.com/office/drawing/2014/main" id="{580F2A56-E12A-4692-B92A-5CB3F7E32920}"/>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8" name="Text Placeholder 14">
              <a:extLst>
                <a:ext uri="{FF2B5EF4-FFF2-40B4-BE49-F238E27FC236}">
                  <a16:creationId xmlns:a16="http://schemas.microsoft.com/office/drawing/2014/main" id="{6A7C391A-D790-4721-A33E-2FFB7B070988}"/>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6</a:t>
              </a:r>
            </a:p>
          </p:txBody>
        </p:sp>
      </p:grpSp>
      <p:sp>
        <p:nvSpPr>
          <p:cNvPr id="3" name="Rectangle 2">
            <a:extLst>
              <a:ext uri="{FF2B5EF4-FFF2-40B4-BE49-F238E27FC236}">
                <a16:creationId xmlns:a16="http://schemas.microsoft.com/office/drawing/2014/main" id="{A2D53B6D-9DF1-CDBC-0F3A-E49CF17D1A83}"/>
              </a:ext>
            </a:extLst>
          </p:cNvPr>
          <p:cNvSpPr/>
          <p:nvPr/>
        </p:nvSpPr>
        <p:spPr>
          <a:xfrm>
            <a:off x="9120336" y="6453337"/>
            <a:ext cx="2520280" cy="216023"/>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Tree>
    <p:extLst>
      <p:ext uri="{BB962C8B-B14F-4D97-AF65-F5344CB8AC3E}">
        <p14:creationId xmlns:p14="http://schemas.microsoft.com/office/powerpoint/2010/main" val="94535729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987059B-89E5-576C-6B1D-38CFF12263A7}"/>
              </a:ext>
            </a:extLst>
          </p:cNvPr>
          <p:cNvSpPr>
            <a:spLocks noGrp="1"/>
          </p:cNvSpPr>
          <p:nvPr>
            <p:ph type="body" sz="quarter" idx="17"/>
          </p:nvPr>
        </p:nvSpPr>
        <p:spPr/>
        <p:txBody>
          <a:bodyPr/>
          <a:lstStyle/>
          <a:p>
            <a:r>
              <a:rPr lang="en-GB" sz="4800" b="0" i="0" dirty="0">
                <a:solidFill>
                  <a:srgbClr val="FFFFFF"/>
                </a:solidFill>
                <a:effectLst/>
                <a:latin typeface="Segoe UI" panose="020B0502040204020203" pitchFamily="34" charset="0"/>
              </a:rPr>
              <a:t>"Why did the banana bring a suitcase to the moon? Because it wanted to see the cheese crater dance with the jellyfish!“</a:t>
            </a:r>
          </a:p>
          <a:p>
            <a:r>
              <a:rPr lang="en-GB" sz="6000" b="0" i="0" dirty="0">
                <a:solidFill>
                  <a:srgbClr val="FFFFFF"/>
                </a:solidFill>
                <a:effectLst/>
                <a:latin typeface="Segoe UI" panose="020B0502040204020203" pitchFamily="34" charset="0"/>
              </a:rPr>
              <a:t>Quote </a:t>
            </a:r>
            <a:r>
              <a:rPr lang="en-GB" sz="4800" dirty="0">
                <a:solidFill>
                  <a:srgbClr val="FFFFFF"/>
                </a:solidFill>
                <a:latin typeface="Segoe UI" panose="020B0502040204020203" pitchFamily="34" charset="0"/>
              </a:rPr>
              <a:t>By Copilot </a:t>
            </a:r>
            <a:r>
              <a:rPr lang="en-GB" sz="4800" dirty="0">
                <a:solidFill>
                  <a:srgbClr val="FFFFFF"/>
                </a:solidFill>
                <a:latin typeface="Segoe UI" panose="020B0502040204020203" pitchFamily="34" charset="0"/>
                <a:sym typeface="Wingdings" panose="05000000000000000000" pitchFamily="2" charset="2"/>
              </a:rPr>
              <a:t></a:t>
            </a:r>
            <a:endParaRPr lang="nb-NO" sz="4800" dirty="0"/>
          </a:p>
        </p:txBody>
      </p:sp>
      <p:sp>
        <p:nvSpPr>
          <p:cNvPr id="12" name="Title 11">
            <a:extLst>
              <a:ext uri="{FF2B5EF4-FFF2-40B4-BE49-F238E27FC236}">
                <a16:creationId xmlns:a16="http://schemas.microsoft.com/office/drawing/2014/main" id="{AD646FFB-A3D2-D2AF-5920-CF22BEDAD825}"/>
              </a:ext>
            </a:extLst>
          </p:cNvPr>
          <p:cNvSpPr>
            <a:spLocks noGrp="1"/>
          </p:cNvSpPr>
          <p:nvPr>
            <p:ph type="title"/>
          </p:nvPr>
        </p:nvSpPr>
        <p:spPr/>
        <p:txBody>
          <a:bodyPr/>
          <a:lstStyle/>
          <a:p>
            <a:r>
              <a:rPr lang="nb-NO" dirty="0"/>
              <a:t>All </a:t>
            </a:r>
            <a:r>
              <a:rPr lang="nb-NO" dirty="0" err="1"/>
              <a:t>presentations</a:t>
            </a:r>
            <a:r>
              <a:rPr lang="nb-NO" dirty="0"/>
              <a:t> </a:t>
            </a:r>
            <a:r>
              <a:rPr lang="nb-NO" dirty="0" err="1"/>
              <a:t>should</a:t>
            </a:r>
            <a:r>
              <a:rPr lang="nb-NO" dirty="0"/>
              <a:t> have </a:t>
            </a:r>
            <a:r>
              <a:rPr lang="en-GB" b="0" i="0" dirty="0">
                <a:solidFill>
                  <a:srgbClr val="FFFFFF"/>
                </a:solidFill>
                <a:effectLst/>
                <a:latin typeface="Segoe UI" panose="020B0502040204020203" pitchFamily="34" charset="0"/>
              </a:rPr>
              <a:t>quote!</a:t>
            </a:r>
            <a:endParaRPr lang="nb-NO" dirty="0"/>
          </a:p>
        </p:txBody>
      </p:sp>
    </p:spTree>
    <p:extLst>
      <p:ext uri="{BB962C8B-B14F-4D97-AF65-F5344CB8AC3E}">
        <p14:creationId xmlns:p14="http://schemas.microsoft.com/office/powerpoint/2010/main" val="21333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87EFCC4-1E4E-A016-19D5-BA7E90EDC08F}"/>
              </a:ext>
            </a:extLst>
          </p:cNvPr>
          <p:cNvSpPr>
            <a:spLocks noGrp="1"/>
          </p:cNvSpPr>
          <p:nvPr>
            <p:ph type="body" sz="quarter" idx="17"/>
          </p:nvPr>
        </p:nvSpPr>
        <p:spPr/>
        <p:txBody>
          <a:bodyPr/>
          <a:lstStyle/>
          <a:p>
            <a:pPr marL="285750" indent="-285750">
              <a:buFont typeface="Arial" panose="020B0604020202020204" pitchFamily="34" charset="0"/>
              <a:buChar char="•"/>
            </a:pPr>
            <a:r>
              <a:rPr lang="en-US" dirty="0"/>
              <a:t>Copilot Studio was earlier named Power Virtual Agents (PVA)</a:t>
            </a:r>
          </a:p>
          <a:p>
            <a:pPr marL="285750" indent="-285750">
              <a:buFont typeface="Arial" panose="020B0604020202020204" pitchFamily="34" charset="0"/>
              <a:buChar char="•"/>
            </a:pPr>
            <a:r>
              <a:rPr lang="en-US" dirty="0"/>
              <a:t>Copilot Studio is the place to create bot</a:t>
            </a:r>
          </a:p>
          <a:p>
            <a:pPr marL="285750" indent="-285750">
              <a:buFont typeface="Arial" panose="020B0604020202020204" pitchFamily="34" charset="0"/>
              <a:buChar char="•"/>
            </a:pPr>
            <a:r>
              <a:rPr lang="en-US" dirty="0"/>
              <a:t>Can be used to create Chat bots</a:t>
            </a:r>
          </a:p>
          <a:p>
            <a:pPr marL="285750" indent="-285750">
              <a:buFont typeface="Arial" panose="020B0604020202020204" pitchFamily="34" charset="0"/>
              <a:buChar char="•"/>
            </a:pPr>
            <a:r>
              <a:rPr lang="en-US" dirty="0"/>
              <a:t>Can be used to create voice bots for integrations with Microsoft Digital Contact Center (Dyn365 customer Service)</a:t>
            </a:r>
          </a:p>
          <a:p>
            <a:pPr marL="285750" indent="-285750">
              <a:buFont typeface="Arial" panose="020B0604020202020204" pitchFamily="34" charset="0"/>
              <a:buChar char="•"/>
            </a:pPr>
            <a:r>
              <a:rPr lang="en-US" dirty="0"/>
              <a:t>Use AI </a:t>
            </a:r>
          </a:p>
        </p:txBody>
      </p:sp>
      <p:sp>
        <p:nvSpPr>
          <p:cNvPr id="4" name="Titre 3">
            <a:extLst>
              <a:ext uri="{FF2B5EF4-FFF2-40B4-BE49-F238E27FC236}">
                <a16:creationId xmlns:a16="http://schemas.microsoft.com/office/drawing/2014/main" id="{0BC115AE-EDC6-FEE6-55D0-55AFAA58CE88}"/>
              </a:ext>
            </a:extLst>
          </p:cNvPr>
          <p:cNvSpPr>
            <a:spLocks noGrp="1"/>
          </p:cNvSpPr>
          <p:nvPr>
            <p:ph type="title"/>
          </p:nvPr>
        </p:nvSpPr>
        <p:spPr/>
        <p:txBody>
          <a:bodyPr/>
          <a:lstStyle/>
          <a:p>
            <a:r>
              <a:rPr lang="en-US" dirty="0"/>
              <a:t>What is Copilot Studio?</a:t>
            </a:r>
          </a:p>
        </p:txBody>
      </p:sp>
    </p:spTree>
    <p:extLst>
      <p:ext uri="{BB962C8B-B14F-4D97-AF65-F5344CB8AC3E}">
        <p14:creationId xmlns:p14="http://schemas.microsoft.com/office/powerpoint/2010/main" val="142032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E12FB0-FD88-E918-F154-46723BA813F6}"/>
              </a:ext>
            </a:extLst>
          </p:cNvPr>
          <p:cNvSpPr>
            <a:spLocks noGrp="1"/>
          </p:cNvSpPr>
          <p:nvPr>
            <p:ph type="body" sz="quarter" idx="17"/>
          </p:nvPr>
        </p:nvSpPr>
        <p:spPr/>
        <p:txBody>
          <a:bodyPr/>
          <a:lstStyle/>
          <a:p>
            <a:pPr marL="285750" indent="-285750">
              <a:buFont typeface="Arial" panose="020B0604020202020204" pitchFamily="34" charset="0"/>
              <a:buChar char="•"/>
            </a:pPr>
            <a:r>
              <a:rPr lang="nb-NO" dirty="0">
                <a:hlinkClick r:id="rId2"/>
              </a:rPr>
              <a:t>https://Copilotstudio.microsoft.com</a:t>
            </a:r>
            <a:endParaRPr lang="nb-NO" dirty="0"/>
          </a:p>
          <a:p>
            <a:pPr marL="285750" indent="-285750">
              <a:buFont typeface="Arial" panose="020B0604020202020204" pitchFamily="34" charset="0"/>
              <a:buChar char="•"/>
            </a:pPr>
            <a:r>
              <a:rPr lang="nb-NO" dirty="0"/>
              <a:t>DEMO</a:t>
            </a:r>
          </a:p>
        </p:txBody>
      </p:sp>
      <p:sp>
        <p:nvSpPr>
          <p:cNvPr id="4" name="Title 3">
            <a:extLst>
              <a:ext uri="{FF2B5EF4-FFF2-40B4-BE49-F238E27FC236}">
                <a16:creationId xmlns:a16="http://schemas.microsoft.com/office/drawing/2014/main" id="{AA321756-EABA-08E4-8D0A-9214AA66BA32}"/>
              </a:ext>
            </a:extLst>
          </p:cNvPr>
          <p:cNvSpPr>
            <a:spLocks noGrp="1"/>
          </p:cNvSpPr>
          <p:nvPr>
            <p:ph type="title"/>
          </p:nvPr>
        </p:nvSpPr>
        <p:spPr/>
        <p:txBody>
          <a:bodyPr/>
          <a:lstStyle/>
          <a:p>
            <a:r>
              <a:rPr lang="nb-NO" dirty="0"/>
              <a:t>Lets login to Copilot Studio</a:t>
            </a:r>
          </a:p>
        </p:txBody>
      </p:sp>
      <p:pic>
        <p:nvPicPr>
          <p:cNvPr id="6" name="Picture 5" descr="A screenshot of a computer&#10;&#10;Description automatically generated">
            <a:extLst>
              <a:ext uri="{FF2B5EF4-FFF2-40B4-BE49-F238E27FC236}">
                <a16:creationId xmlns:a16="http://schemas.microsoft.com/office/drawing/2014/main" id="{52E80FF7-A66C-55F7-A9F9-51907DE60306}"/>
              </a:ext>
            </a:extLst>
          </p:cNvPr>
          <p:cNvPicPr>
            <a:picLocks noChangeAspect="1"/>
          </p:cNvPicPr>
          <p:nvPr/>
        </p:nvPicPr>
        <p:blipFill>
          <a:blip r:embed="rId3"/>
          <a:stretch>
            <a:fillRect/>
          </a:stretch>
        </p:blipFill>
        <p:spPr>
          <a:xfrm>
            <a:off x="1991545" y="1916832"/>
            <a:ext cx="9792468" cy="4851082"/>
          </a:xfrm>
          <a:prstGeom prst="rect">
            <a:avLst/>
          </a:prstGeom>
        </p:spPr>
      </p:pic>
      <p:sp>
        <p:nvSpPr>
          <p:cNvPr id="2" name="Rectangle 1">
            <a:extLst>
              <a:ext uri="{FF2B5EF4-FFF2-40B4-BE49-F238E27FC236}">
                <a16:creationId xmlns:a16="http://schemas.microsoft.com/office/drawing/2014/main" id="{4C8A4D7A-1A52-FB45-8B1F-D813764CB08E}"/>
              </a:ext>
            </a:extLst>
          </p:cNvPr>
          <p:cNvSpPr/>
          <p:nvPr/>
        </p:nvSpPr>
        <p:spPr>
          <a:xfrm>
            <a:off x="191344" y="6597649"/>
            <a:ext cx="1728192" cy="83857"/>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Tree>
    <p:extLst>
      <p:ext uri="{BB962C8B-B14F-4D97-AF65-F5344CB8AC3E}">
        <p14:creationId xmlns:p14="http://schemas.microsoft.com/office/powerpoint/2010/main" val="1561413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5011EE-9383-9EA9-E927-414ACB277032}"/>
              </a:ext>
            </a:extLst>
          </p:cNvPr>
          <p:cNvSpPr>
            <a:spLocks noGrp="1"/>
          </p:cNvSpPr>
          <p:nvPr>
            <p:ph type="body" sz="quarter" idx="17"/>
          </p:nvPr>
        </p:nvSpPr>
        <p:spPr/>
        <p:txBody>
          <a:bodyPr/>
          <a:lstStyle/>
          <a:p>
            <a:endParaRPr lang="nb-NO" dirty="0"/>
          </a:p>
        </p:txBody>
      </p:sp>
      <p:sp>
        <p:nvSpPr>
          <p:cNvPr id="4" name="Title 3">
            <a:extLst>
              <a:ext uri="{FF2B5EF4-FFF2-40B4-BE49-F238E27FC236}">
                <a16:creationId xmlns:a16="http://schemas.microsoft.com/office/drawing/2014/main" id="{D48FEF95-8AAF-04B3-E5DB-3ACB49572669}"/>
              </a:ext>
            </a:extLst>
          </p:cNvPr>
          <p:cNvSpPr>
            <a:spLocks noGrp="1"/>
          </p:cNvSpPr>
          <p:nvPr>
            <p:ph type="title"/>
          </p:nvPr>
        </p:nvSpPr>
        <p:spPr/>
        <p:txBody>
          <a:bodyPr/>
          <a:lstStyle/>
          <a:p>
            <a:r>
              <a:rPr lang="nb-NO" dirty="0"/>
              <a:t>Entra ID and Security for the bot</a:t>
            </a:r>
          </a:p>
        </p:txBody>
      </p:sp>
      <p:pic>
        <p:nvPicPr>
          <p:cNvPr id="6" name="Picture 5" descr="A group of colorful tags with white letters&#10;&#10;Description automatically generated">
            <a:extLst>
              <a:ext uri="{FF2B5EF4-FFF2-40B4-BE49-F238E27FC236}">
                <a16:creationId xmlns:a16="http://schemas.microsoft.com/office/drawing/2014/main" id="{CD1BA481-67E2-492F-7AC6-AE82D9E07F38}"/>
              </a:ext>
            </a:extLst>
          </p:cNvPr>
          <p:cNvPicPr>
            <a:picLocks noChangeAspect="1"/>
          </p:cNvPicPr>
          <p:nvPr/>
        </p:nvPicPr>
        <p:blipFill>
          <a:blip r:embed="rId2"/>
          <a:stretch>
            <a:fillRect/>
          </a:stretch>
        </p:blipFill>
        <p:spPr>
          <a:xfrm>
            <a:off x="3935760" y="2202994"/>
            <a:ext cx="5184576" cy="3302630"/>
          </a:xfrm>
          <a:prstGeom prst="rect">
            <a:avLst/>
          </a:prstGeom>
        </p:spPr>
      </p:pic>
      <p:sp>
        <p:nvSpPr>
          <p:cNvPr id="2" name="Rectangle 1">
            <a:extLst>
              <a:ext uri="{FF2B5EF4-FFF2-40B4-BE49-F238E27FC236}">
                <a16:creationId xmlns:a16="http://schemas.microsoft.com/office/drawing/2014/main" id="{90FFD356-112E-485C-0316-991AF7EC4127}"/>
              </a:ext>
            </a:extLst>
          </p:cNvPr>
          <p:cNvSpPr/>
          <p:nvPr/>
        </p:nvSpPr>
        <p:spPr>
          <a:xfrm>
            <a:off x="9120336" y="652534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
        <p:nvSpPr>
          <p:cNvPr id="5" name="Rectangle 4">
            <a:extLst>
              <a:ext uri="{FF2B5EF4-FFF2-40B4-BE49-F238E27FC236}">
                <a16:creationId xmlns:a16="http://schemas.microsoft.com/office/drawing/2014/main" id="{6F42B67E-6AF9-EE35-177B-D1EF9B9BD788}"/>
              </a:ext>
            </a:extLst>
          </p:cNvPr>
          <p:cNvSpPr/>
          <p:nvPr/>
        </p:nvSpPr>
        <p:spPr>
          <a:xfrm>
            <a:off x="263352" y="652534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Tree>
    <p:extLst>
      <p:ext uri="{BB962C8B-B14F-4D97-AF65-F5344CB8AC3E}">
        <p14:creationId xmlns:p14="http://schemas.microsoft.com/office/powerpoint/2010/main" val="273134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39521-BE22-9440-C72E-FC90DC2C2F62}"/>
              </a:ext>
            </a:extLst>
          </p:cNvPr>
          <p:cNvSpPr>
            <a:spLocks noGrp="1"/>
          </p:cNvSpPr>
          <p:nvPr>
            <p:ph type="body" sz="quarter" idx="17"/>
          </p:nvPr>
        </p:nvSpPr>
        <p:spPr/>
        <p:txBody>
          <a:bodyPr/>
          <a:lstStyle/>
          <a:p>
            <a:endParaRPr lang="nb-NO" dirty="0"/>
          </a:p>
        </p:txBody>
      </p:sp>
      <p:sp>
        <p:nvSpPr>
          <p:cNvPr id="4" name="Title 3">
            <a:extLst>
              <a:ext uri="{FF2B5EF4-FFF2-40B4-BE49-F238E27FC236}">
                <a16:creationId xmlns:a16="http://schemas.microsoft.com/office/drawing/2014/main" id="{C86B8212-4BCE-28FF-E7A9-5EEC1687598E}"/>
              </a:ext>
            </a:extLst>
          </p:cNvPr>
          <p:cNvSpPr>
            <a:spLocks noGrp="1"/>
          </p:cNvSpPr>
          <p:nvPr>
            <p:ph type="title"/>
          </p:nvPr>
        </p:nvSpPr>
        <p:spPr/>
        <p:txBody>
          <a:bodyPr/>
          <a:lstStyle/>
          <a:p>
            <a:r>
              <a:rPr lang="nb-NO" dirty="0"/>
              <a:t>Add Security to the bot</a:t>
            </a:r>
          </a:p>
        </p:txBody>
      </p:sp>
      <p:pic>
        <p:nvPicPr>
          <p:cNvPr id="6" name="Picture 5" descr="A group of colorful tags with white letters&#10;&#10;Description automatically generated">
            <a:extLst>
              <a:ext uri="{FF2B5EF4-FFF2-40B4-BE49-F238E27FC236}">
                <a16:creationId xmlns:a16="http://schemas.microsoft.com/office/drawing/2014/main" id="{6C81EE6A-FD05-58DD-BEEA-0BAED7025431}"/>
              </a:ext>
            </a:extLst>
          </p:cNvPr>
          <p:cNvPicPr>
            <a:picLocks noChangeAspect="1"/>
          </p:cNvPicPr>
          <p:nvPr/>
        </p:nvPicPr>
        <p:blipFill>
          <a:blip r:embed="rId2"/>
          <a:stretch>
            <a:fillRect/>
          </a:stretch>
        </p:blipFill>
        <p:spPr>
          <a:xfrm>
            <a:off x="3431704" y="2132856"/>
            <a:ext cx="5904656" cy="3761329"/>
          </a:xfrm>
          <a:prstGeom prst="rect">
            <a:avLst/>
          </a:prstGeom>
        </p:spPr>
      </p:pic>
      <p:sp>
        <p:nvSpPr>
          <p:cNvPr id="2" name="Rectangle 1">
            <a:extLst>
              <a:ext uri="{FF2B5EF4-FFF2-40B4-BE49-F238E27FC236}">
                <a16:creationId xmlns:a16="http://schemas.microsoft.com/office/drawing/2014/main" id="{0E79DA6F-1637-7A89-669A-D41E0F6E19FF}"/>
              </a:ext>
            </a:extLst>
          </p:cNvPr>
          <p:cNvSpPr/>
          <p:nvPr/>
        </p:nvSpPr>
        <p:spPr>
          <a:xfrm>
            <a:off x="9120336" y="652534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
        <p:nvSpPr>
          <p:cNvPr id="5" name="Rectangle 4">
            <a:extLst>
              <a:ext uri="{FF2B5EF4-FFF2-40B4-BE49-F238E27FC236}">
                <a16:creationId xmlns:a16="http://schemas.microsoft.com/office/drawing/2014/main" id="{8A3DCE1F-95FE-00E0-2467-A4F61A2B2CB2}"/>
              </a:ext>
            </a:extLst>
          </p:cNvPr>
          <p:cNvSpPr/>
          <p:nvPr/>
        </p:nvSpPr>
        <p:spPr>
          <a:xfrm>
            <a:off x="335360" y="6525344"/>
            <a:ext cx="2592288" cy="216024"/>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dirty="0" err="1">
              <a:solidFill>
                <a:schemeClr val="tx1"/>
              </a:solidFill>
            </a:endParaRPr>
          </a:p>
        </p:txBody>
      </p:sp>
    </p:spTree>
    <p:extLst>
      <p:ext uri="{BB962C8B-B14F-4D97-AF65-F5344CB8AC3E}">
        <p14:creationId xmlns:p14="http://schemas.microsoft.com/office/powerpoint/2010/main" val="26944326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AGENDAWIZARD" val="&lt;ee4p&gt;&lt;layouts&gt;&lt;layout name=&quot;Capgemini invent Line Grey&quot; id=&quot;435_2&quot;&gt;&lt;standard&gt;&lt;textframe horizontalAnchor=&quot;1&quot; marginBottom=&quot;0&quot; marginLeft=&quot;0&quot; marginRight=&quot;0&quot; marginTop=&quot;0&quot; orientation=&quot;1&quot; verticalAnchor=&quot;1&quot; /&gt;&lt;font name=&quot;Ubuntu&quot; bold=&quot;0&quot; italic=&quot;0&quot; color=&quot;#ffffff&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84.31764&quot; top=&quot;128.4218&quot; width=&quot;611.1824&quot; height=&quot;379.8731&quot; /&gt;&lt;settings allowedSizingModeIds=&quot;1|2&quot; allowedFontSizes=&quot;8|9|10|10.5|11|12|14|16|18&quot; allowedTimeFormatIds=&quot;1|2|3&quot; slideLayout=&quot;11&quot; customLayoutName=&quot;1_Agenda&quot; customLayoutNameBackup=&quot;1_Agenda&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layoutId=&quot;435_2&quot; hideSeparatingSlides=&quot;0&quot; createSections=&quot;0&quot; singleSlideId=&quot;4a985bb3-9c0f-4d30-bab0-e861f6c1f7d9&quot; backupSlideId=&quot;59f12b8f-bcfa-4c72-806d-af721da5741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114.0997&quot; /&gt;&lt;column field=&quot;responsible&quot; label=&quot;Responsible&quot; visible=&quot;1&quot; checked=&quot;1&quot; leftSpacing=&quot;10&quot; rightDistribute=&quot;1&quot; dock=&quot;1&quot; rightSpacing=&quot;114.0997&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id=&quot;f30ff3b2-059e-47be-bfce-20f89c801ddd&quot; parentId=&quot;&quot; level=&quot;1&quot; generateAgendaSlide=&quot;1&quot; showAgendaItem=&quot;1&quot; isBreak=&quot;0&quot; topic=&quot;Part 1&quot; agendaSlideId=&quot;af0b860f-cd42-4a9e-9c99-a53635a9e083&quot; /&gt;&lt;item duration=&quot;30&quot; id=&quot;7f2c9adb-5359-438f-8174-f3799807dfb9&quot; parentId=&quot;&quot; level=&quot;1&quot; generateAgendaSlide=&quot;1&quot; showAgendaItem=&quot;1&quot; isBreak=&quot;0&quot; topic=&quot;Part 2&quot; agendaSlideId=&quot;07e6bc76-8a2b-48ad-97c4-1f85e540bbd5&quot; /&gt;&lt;item duration=&quot;30&quot; id=&quot;00ba97b5-5509-49fc-95b8-9afe1f8e54cf&quot; parentId=&quot;&quot; level=&quot;1&quot; generateAgendaSlide=&quot;1&quot; showAgendaItem=&quot;1&quot; isBreak=&quot;0&quot; topic=&quot;Part 3&quot; agendaSlideId=&quot;4d6dfe7c-00a3-4d20-aa7f-6447da594e0a&quot; /&gt;&lt;item duration=&quot;30&quot; id=&quot;d6c20a75-a816-4fd9-9cac-9e1eb824eb5f&quot; parentId=&quot;&quot; level=&quot;1&quot; generateAgendaSlide=&quot;1&quot; showAgendaItem=&quot;1&quot; isBreak=&quot;0&quot; topic=&quot;Part 4&quot; agendaSlideId=&quot;d29762e6-a410-4070-9806-5d73acff4eaf&quot; /&gt;&lt;/items&gt;&lt;/agenda&gt;&lt;/contents&gt;&lt;/ee4p&gt;"/>
  <p:tag name="EE4P_STYLE_ID" val="3edb2f5e-e25b-4bbf-81ee-2b4396447386"/>
</p:tagLst>
</file>

<file path=ppt/theme/theme1.xml><?xml version="1.0" encoding="utf-8"?>
<a:theme xmlns:a="http://schemas.openxmlformats.org/drawingml/2006/main" name="Capgemini_2024">
  <a:themeElements>
    <a:clrScheme name="Capgemini">
      <a:dk1>
        <a:sysClr val="windowText" lastClr="000000"/>
      </a:dk1>
      <a:lt1>
        <a:srgbClr val="FFFFFF"/>
      </a:lt1>
      <a:dk2>
        <a:srgbClr val="000000"/>
      </a:dk2>
      <a:lt2>
        <a:srgbClr val="ECECEC"/>
      </a:lt2>
      <a:accent1>
        <a:srgbClr val="0070AD"/>
      </a:accent1>
      <a:accent2>
        <a:srgbClr val="12ABDB"/>
      </a:accent2>
      <a:accent3>
        <a:srgbClr val="14596B"/>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template-master_2024.pptx" id="{CAED51C0-F65D-4BF6-BF3B-AADDC8FCC7A2}" vid="{4D682C99-A36A-4849-ABF2-97DF139CA549}"/>
    </a:ext>
  </a:extLst>
</a:theme>
</file>

<file path=ppt/theme/theme2.xml><?xml version="1.0" encoding="utf-8"?>
<a:theme xmlns:a="http://schemas.openxmlformats.org/drawingml/2006/main" name="Tema do Offic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005C7-03E4-4069-A4FB-9A9D17E8A0A1}">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Public (Sec 0)</Classification>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11" ma:contentTypeDescription="Create a new document." ma:contentTypeScope="" ma:versionID="3aaf0f9d2064301305610fb2c4a290e0">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2b8266dd3e8c0b66e3d5c70a7635ee51"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AA0B75-F81E-4CBD-8D2B-14583811BDF9}">
  <ds:schemaRefs>
    <ds:schemaRef ds:uri="http://schemas.microsoft.com/sharepoint/v3/contenttype/forms"/>
  </ds:schemaRefs>
</ds:datastoreItem>
</file>

<file path=customXml/itemProps2.xml><?xml version="1.0" encoding="utf-8"?>
<ds:datastoreItem xmlns:ds="http://schemas.openxmlformats.org/officeDocument/2006/customXml" ds:itemID="{B06F49AD-A221-42E1-BFF9-A401606CF2EE}">
  <ds:schemaRefs>
    <ds:schemaRef ds:uri="http://schemas.openxmlformats.org/package/2006/metadata/core-properties"/>
    <ds:schemaRef ds:uri="http://purl.org/dc/elements/1.1/"/>
    <ds:schemaRef ds:uri="http://schemas.microsoft.com/office/2006/documentManagement/types"/>
    <ds:schemaRef ds:uri="http://purl.org/dc/dcmitype/"/>
    <ds:schemaRef ds:uri="http://purl.org/dc/terms/"/>
    <ds:schemaRef ds:uri="http://schemas.microsoft.com/office/infopath/2007/PartnerControls"/>
    <ds:schemaRef ds:uri="83fd27e2-85d6-4e10-9bbd-a3e555ecf21b"/>
    <ds:schemaRef ds:uri="f1122fed-4606-4ec8-90ef-13536176a38c"/>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9565FE6-4397-4CDB-BFD3-3E8F9147D7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760c494-6550-44b4-8258-77c175d778b7}" enabled="1" method="Privileged" siteId="{76a2ae5a-9f00-4f6b-95ed-5d33d77c4d61}" removed="0"/>
</clbl:labelList>
</file>

<file path=docProps/app.xml><?xml version="1.0" encoding="utf-8"?>
<Properties xmlns="http://schemas.openxmlformats.org/officeDocument/2006/extended-properties" xmlns:vt="http://schemas.openxmlformats.org/officeDocument/2006/docPropsVTypes">
  <Template>Capgemini template-Master_2024</Template>
  <TotalTime>422</TotalTime>
  <Words>364</Words>
  <Application>Microsoft Office PowerPoint</Application>
  <PresentationFormat>Widescreen</PresentationFormat>
  <Paragraphs>46</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Wingdings</vt:lpstr>
      <vt:lpstr>Verdana</vt:lpstr>
      <vt:lpstr>Ubuntu</vt:lpstr>
      <vt:lpstr>Ubuntu Light</vt:lpstr>
      <vt:lpstr>Arial</vt:lpstr>
      <vt:lpstr>Segoe UI</vt:lpstr>
      <vt:lpstr>Ubuntu Medium</vt:lpstr>
      <vt:lpstr>Capgemini_2024</vt:lpstr>
      <vt:lpstr>Copilot Studio – Let’s Build</vt:lpstr>
      <vt:lpstr>PowerPoint Presentation</vt:lpstr>
      <vt:lpstr>About</vt:lpstr>
      <vt:lpstr>Agenda </vt:lpstr>
      <vt:lpstr>All presentations should have quote!</vt:lpstr>
      <vt:lpstr>What is Copilot Studio?</vt:lpstr>
      <vt:lpstr>Lets login to Copilot Studio</vt:lpstr>
      <vt:lpstr>Entra ID and Security for the bot</vt:lpstr>
      <vt:lpstr>Add Security to the bot</vt:lpstr>
      <vt:lpstr>Add knowledge to the bot</vt:lpstr>
      <vt:lpstr>Publish the bot to a website or Sharepoint Site</vt:lpstr>
      <vt:lpstr>Q/A</vt:lpstr>
      <vt:lpstr>About Capgemini  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cloud and data, combined with its deep industry expertise and partner ecosystem. The Group reported 2023 global revenues of €22.5 billion.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Studio - Lets build</dc:title>
  <dc:subject/>
  <dc:creator>Stenberg, Kai</dc:creator>
  <cp:keywords>Copilot Studio</cp:keywords>
  <cp:lastModifiedBy>Kai Stenberg</cp:lastModifiedBy>
  <cp:revision>3</cp:revision>
  <dcterms:created xsi:type="dcterms:W3CDTF">2024-11-26T07:01:46Z</dcterms:created>
  <dcterms:modified xsi:type="dcterms:W3CDTF">2024-12-17T21:40:45Z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y fmtid="{D5CDD505-2E9C-101B-9397-08002B2CF9AE}" pid="3" name="MediaServiceImageTags">
    <vt:lpwstr/>
  </property>
  <property fmtid="{D5CDD505-2E9C-101B-9397-08002B2CF9AE}" pid="4" name="MSIP_Label_845e2ce9-1723-4094-bfba-4ef7aeedd9b4_Enabled">
    <vt:lpwstr>true</vt:lpwstr>
  </property>
  <property fmtid="{D5CDD505-2E9C-101B-9397-08002B2CF9AE}" pid="5" name="MSIP_Label_845e2ce9-1723-4094-bfba-4ef7aeedd9b4_SetDate">
    <vt:lpwstr>2024-11-30T09:40:53Z</vt:lpwstr>
  </property>
  <property fmtid="{D5CDD505-2E9C-101B-9397-08002B2CF9AE}" pid="6" name="MSIP_Label_845e2ce9-1723-4094-bfba-4ef7aeedd9b4_Method">
    <vt:lpwstr>Privileged</vt:lpwstr>
  </property>
  <property fmtid="{D5CDD505-2E9C-101B-9397-08002B2CF9AE}" pid="7" name="MSIP_Label_845e2ce9-1723-4094-bfba-4ef7aeedd9b4_Name">
    <vt:lpwstr>Åpen</vt:lpwstr>
  </property>
  <property fmtid="{D5CDD505-2E9C-101B-9397-08002B2CF9AE}" pid="8" name="MSIP_Label_845e2ce9-1723-4094-bfba-4ef7aeedd9b4_SiteId">
    <vt:lpwstr>d22d03fd-e1ea-4eed-aeb7-ca17b9ff6986</vt:lpwstr>
  </property>
  <property fmtid="{D5CDD505-2E9C-101B-9397-08002B2CF9AE}" pid="9" name="MSIP_Label_845e2ce9-1723-4094-bfba-4ef7aeedd9b4_ActionId">
    <vt:lpwstr>52e3ca78-905f-491f-a430-0d771ec5e4c2</vt:lpwstr>
  </property>
  <property fmtid="{D5CDD505-2E9C-101B-9397-08002B2CF9AE}" pid="10" name="MSIP_Label_845e2ce9-1723-4094-bfba-4ef7aeedd9b4_ContentBits">
    <vt:lpwstr>0</vt:lpwstr>
  </property>
</Properties>
</file>